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7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0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3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5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9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2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1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2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950A3-333B-44AF-B9D3-80C4D0A8297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D53C2-4F79-482A-9B1A-F401C26A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ofc.org/en/members/programs/vocations/refund-support-vocations-program.html#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eartfore@bellsouth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674" y="1122363"/>
            <a:ext cx="6202325" cy="2387600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Church Activity</a:t>
            </a:r>
          </a:p>
        </p:txBody>
      </p:sp>
      <p:pic>
        <p:nvPicPr>
          <p:cNvPr id="1026" name="Picture 2" descr="http://www.kofc.org/un/images/St-Marys_1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9" y="595423"/>
            <a:ext cx="4054162" cy="607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19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>
                <a:latin typeface="Arial Black" panose="020B0A04020102020204" pitchFamily="34" charset="0"/>
              </a:rPr>
              <a:t>V</a:t>
            </a:r>
            <a:r>
              <a:rPr lang="en-US" dirty="0">
                <a:latin typeface="Arial Black" panose="020B0A04020102020204" pitchFamily="34" charset="0"/>
              </a:rPr>
              <a:t>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046" y="1825625"/>
            <a:ext cx="6619754" cy="4351338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RSVP Program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https://www.kofc.org/en/members/programs/vocations/refund-support-vocations-program.html#/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Seminarian Mission Fund Raffle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Bishop Greco Foundation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kofc.org/un/common/graphics/clipart/mcgivney/t_whitneyfmj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93" y="1620043"/>
            <a:ext cx="3426803" cy="455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97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29516" cy="591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3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35006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Building the Domestic Church While Strengthening Our Parish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66" y="3338623"/>
            <a:ext cx="8164033" cy="283834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Holy Family Prayer Program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(Marian Icon)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Sunday Rosary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(SR-KIT)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Consecration to the Holy Family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(Prayer Cards #10371)</a:t>
            </a:r>
          </a:p>
        </p:txBody>
      </p:sp>
      <p:pic>
        <p:nvPicPr>
          <p:cNvPr id="3076" name="Picture 4" descr="Holy Fami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22" y="3338623"/>
            <a:ext cx="2176560" cy="283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99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3526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Building the Domestic Church While Strengthening Our Parish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242" y="2828259"/>
            <a:ext cx="6170517" cy="3348703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Keep Christ in Christmas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(CPC-Kit)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Journey to the Inn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(Form 9898)</a:t>
            </a:r>
          </a:p>
        </p:txBody>
      </p:sp>
      <p:pic>
        <p:nvPicPr>
          <p:cNvPr id="4" name="Picture 6" descr="http://www.kofc.org/un/common/graphics/clipart/occasions/t_keep_chr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16" y="2828258"/>
            <a:ext cx="2401857" cy="334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kofc.org/un/images/domestic-church/articles/journey-to-the-in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496" y="2828258"/>
            <a:ext cx="2113063" cy="328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39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39582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Building the Domestic Church While Strengthening Our Parish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106" y="3174604"/>
            <a:ext cx="7334693" cy="300235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Silver Rose Program</a:t>
            </a:r>
          </a:p>
        </p:txBody>
      </p:sp>
      <p:pic>
        <p:nvPicPr>
          <p:cNvPr id="5122" name="Picture 2" descr="http://www.kofc.org/un/images/silver-r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6" y="3174604"/>
            <a:ext cx="3117638" cy="300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87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Church Activity Director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39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Stephen Hart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Church Activity Director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123 Iroquois Dr.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Abita Springs, LA  70420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heartfore@bellsouth.net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(504) 615-1303</a:t>
            </a:r>
          </a:p>
        </p:txBody>
      </p:sp>
    </p:spTree>
    <p:extLst>
      <p:ext uri="{BB962C8B-B14F-4D97-AF65-F5344CB8AC3E}">
        <p14:creationId xmlns:p14="http://schemas.microsoft.com/office/powerpoint/2010/main" val="158813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Church Activity</vt:lpstr>
      <vt:lpstr>Vocations</vt:lpstr>
      <vt:lpstr>PowerPoint Presentation</vt:lpstr>
      <vt:lpstr>Building the Domestic Church While Strengthening Our Parish</vt:lpstr>
      <vt:lpstr>Building the Domestic Church While Strengthening Our Parish</vt:lpstr>
      <vt:lpstr>Building the Domestic Church While Strengthening Our Parish</vt:lpstr>
      <vt:lpstr>Church Activity Director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Activity</dc:title>
  <dc:creator>Stephen Hart</dc:creator>
  <cp:lastModifiedBy>Stephen Hart</cp:lastModifiedBy>
  <cp:revision>9</cp:revision>
  <dcterms:created xsi:type="dcterms:W3CDTF">2016-07-08T16:38:14Z</dcterms:created>
  <dcterms:modified xsi:type="dcterms:W3CDTF">2017-06-28T18:53:44Z</dcterms:modified>
</cp:coreProperties>
</file>