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42"/>
  </p:notesMasterIdLst>
  <p:sldIdLst>
    <p:sldId id="256" r:id="rId6"/>
    <p:sldId id="2145" r:id="rId7"/>
    <p:sldId id="2146" r:id="rId8"/>
    <p:sldId id="2147" r:id="rId9"/>
    <p:sldId id="2148" r:id="rId10"/>
    <p:sldId id="2149" r:id="rId11"/>
    <p:sldId id="2150" r:id="rId12"/>
    <p:sldId id="2151" r:id="rId13"/>
    <p:sldId id="2152" r:id="rId14"/>
    <p:sldId id="2175" r:id="rId15"/>
    <p:sldId id="2176" r:id="rId16"/>
    <p:sldId id="2178" r:id="rId17"/>
    <p:sldId id="2153" r:id="rId18"/>
    <p:sldId id="2180" r:id="rId19"/>
    <p:sldId id="2156" r:id="rId20"/>
    <p:sldId id="2177" r:id="rId21"/>
    <p:sldId id="2157" r:id="rId22"/>
    <p:sldId id="2159" r:id="rId23"/>
    <p:sldId id="2160" r:id="rId24"/>
    <p:sldId id="2161" r:id="rId25"/>
    <p:sldId id="2162" r:id="rId26"/>
    <p:sldId id="2163" r:id="rId27"/>
    <p:sldId id="2164" r:id="rId28"/>
    <p:sldId id="2165" r:id="rId29"/>
    <p:sldId id="2179" r:id="rId30"/>
    <p:sldId id="2167" r:id="rId31"/>
    <p:sldId id="2168" r:id="rId32"/>
    <p:sldId id="2169" r:id="rId33"/>
    <p:sldId id="2170" r:id="rId34"/>
    <p:sldId id="2171" r:id="rId35"/>
    <p:sldId id="2172" r:id="rId36"/>
    <p:sldId id="2173" r:id="rId37"/>
    <p:sldId id="2174" r:id="rId38"/>
    <p:sldId id="298" r:id="rId39"/>
    <p:sldId id="299" r:id="rId40"/>
    <p:sldId id="29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cugliano, Zach" initials="MZ"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3B39"/>
    <a:srgbClr val="F7B718"/>
    <a:srgbClr val="112866"/>
    <a:srgbClr val="0077D9"/>
    <a:srgbClr val="3A393B"/>
    <a:srgbClr val="3A383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33"/>
  </p:normalViewPr>
  <p:slideViewPr>
    <p:cSldViewPr snapToGrid="0" snapToObjects="1">
      <p:cViewPr varScale="1">
        <p:scale>
          <a:sx n="122" d="100"/>
          <a:sy n="122" d="100"/>
        </p:scale>
        <p:origin x="96" y="168"/>
      </p:cViewPr>
      <p:guideLst>
        <p:guide orient="horz" pos="2160"/>
        <p:guide pos="3840"/>
      </p:guideLst>
    </p:cSldViewPr>
  </p:slideViewPr>
  <p:notesTextViewPr>
    <p:cViewPr>
      <p:scale>
        <a:sx n="1" d="1"/>
        <a:sy n="1" d="1"/>
      </p:scale>
      <p:origin x="0" y="0"/>
    </p:cViewPr>
  </p:notesTextViewPr>
  <p:notesViewPr>
    <p:cSldViewPr snapToGrid="0" snapToObjects="1" showGuides="1">
      <p:cViewPr varScale="1">
        <p:scale>
          <a:sx n="94" d="100"/>
          <a:sy n="94" d="100"/>
        </p:scale>
        <p:origin x="2544"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8" Type="http://schemas.openxmlformats.org/officeDocument/2006/relationships/slide" Target="slides/slide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16T09:59:06.614" idx="2">
    <p:pos x="7599" y="1261"/>
    <p:text>We should update the card</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2DC9C-08E8-544E-976D-6E66820EA576}" type="datetimeFigureOut">
              <a:rPr lang="en-US" smtClean="0"/>
              <a:t>7/15/2022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EB001-C805-A442-8F18-CFCF76154C5F}" type="slidenum">
              <a:rPr lang="en-US" smtClean="0"/>
              <a:t>‹#›</a:t>
            </a:fld>
            <a:endParaRPr lang="en-US" dirty="0"/>
          </a:p>
        </p:txBody>
      </p:sp>
    </p:spTree>
    <p:extLst>
      <p:ext uri="{BB962C8B-B14F-4D97-AF65-F5344CB8AC3E}">
        <p14:creationId xmlns:p14="http://schemas.microsoft.com/office/powerpoint/2010/main" val="1481335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3EB001-C805-A442-8F18-CFCF76154C5F}" type="slidenum">
              <a:rPr lang="en-US" smtClean="0"/>
              <a:t>1</a:t>
            </a:fld>
            <a:endParaRPr lang="en-US" dirty="0"/>
          </a:p>
        </p:txBody>
      </p:sp>
    </p:spTree>
    <p:extLst>
      <p:ext uri="{BB962C8B-B14F-4D97-AF65-F5344CB8AC3E}">
        <p14:creationId xmlns:p14="http://schemas.microsoft.com/office/powerpoint/2010/main" val="3147227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5.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mblem only">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A7ABB9F-2C75-0047-B1B9-911166386F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0000" y="1103589"/>
            <a:ext cx="4572000" cy="4572000"/>
          </a:xfrm>
          <a:prstGeom prst="rect">
            <a:avLst/>
          </a:prstGeom>
        </p:spPr>
      </p:pic>
    </p:spTree>
    <p:extLst>
      <p:ext uri="{BB962C8B-B14F-4D97-AF65-F5344CB8AC3E}">
        <p14:creationId xmlns:p14="http://schemas.microsoft.com/office/powerpoint/2010/main" val="2133530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2090C932-B62F-914B-BC4D-AE7D66916732}"/>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2825346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p:nvPr>
        </p:nvSpPr>
        <p:spPr/>
        <p:txBody>
          <a:bodyPr/>
          <a:lstStyle>
            <a:lvl1pPr>
              <a:defRPr sz="28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p:nvPr>
        </p:nvSpPr>
        <p:spPr>
          <a:xfrm>
            <a:off x="423863" y="1600199"/>
            <a:ext cx="5166360" cy="4435475"/>
          </a:xfrm>
        </p:spPr>
        <p:txBody>
          <a:bodyPr/>
          <a:lstStyle>
            <a:lvl1pPr>
              <a:lnSpc>
                <a:spcPct val="110000"/>
              </a:lnSpc>
              <a:defRPr sz="2000">
                <a:solidFill>
                  <a:schemeClr val="bg1"/>
                </a:solidFill>
              </a:defRPr>
            </a:lvl1pPr>
            <a:lvl2pPr>
              <a:lnSpc>
                <a:spcPct val="110000"/>
              </a:lnSpc>
              <a:defRPr sz="2000">
                <a:solidFill>
                  <a:schemeClr val="bg1"/>
                </a:solidFill>
              </a:defRPr>
            </a:lvl2pPr>
            <a:lvl3pPr>
              <a:lnSpc>
                <a:spcPct val="110000"/>
              </a:lnSpc>
              <a:defRPr sz="2000">
                <a:solidFill>
                  <a:schemeClr val="bg1"/>
                </a:solidFill>
              </a:defRPr>
            </a:lvl3pPr>
            <a:lvl4pPr>
              <a:lnSpc>
                <a:spcPct val="110000"/>
              </a:lnSpc>
              <a:defRPr sz="2000">
                <a:solidFill>
                  <a:schemeClr val="bg1"/>
                </a:solidFill>
              </a:defRPr>
            </a:lvl4pPr>
            <a:lvl5pPr>
              <a:lnSpc>
                <a:spcPct val="110000"/>
              </a:lnSpc>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4255422-43FB-194B-85E8-F8436E39DDC5}"/>
              </a:ext>
            </a:extLst>
          </p:cNvPr>
          <p:cNvSpPr>
            <a:spLocks noGrp="1"/>
          </p:cNvSpPr>
          <p:nvPr>
            <p:ph sz="half" idx="2"/>
          </p:nvPr>
        </p:nvSpPr>
        <p:spPr>
          <a:xfrm>
            <a:off x="6096000" y="1600201"/>
            <a:ext cx="5166360" cy="3448878"/>
          </a:xfrm>
        </p:spPr>
        <p:txBody>
          <a:bodyPr/>
          <a:lstStyle>
            <a:lvl1pPr>
              <a:lnSpc>
                <a:spcPct val="110000"/>
              </a:lnSpc>
              <a:defRPr sz="2000">
                <a:solidFill>
                  <a:schemeClr val="bg1"/>
                </a:solidFill>
              </a:defRPr>
            </a:lvl1pPr>
            <a:lvl2pPr>
              <a:lnSpc>
                <a:spcPct val="110000"/>
              </a:lnSpc>
              <a:defRPr sz="2000">
                <a:solidFill>
                  <a:schemeClr val="bg1"/>
                </a:solidFill>
              </a:defRPr>
            </a:lvl2pPr>
            <a:lvl3pPr>
              <a:lnSpc>
                <a:spcPct val="110000"/>
              </a:lnSpc>
              <a:defRPr sz="2000">
                <a:solidFill>
                  <a:schemeClr val="bg1"/>
                </a:solidFill>
              </a:defRPr>
            </a:lvl3pPr>
            <a:lvl4pPr>
              <a:lnSpc>
                <a:spcPct val="110000"/>
              </a:lnSpc>
              <a:defRPr sz="2000">
                <a:solidFill>
                  <a:schemeClr val="bg1"/>
                </a:solidFill>
              </a:defRPr>
            </a:lvl4pPr>
            <a:lvl5pPr>
              <a:lnSpc>
                <a:spcPct val="110000"/>
              </a:lnSpc>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9" name="Text Placeholder 8">
            <a:extLst>
              <a:ext uri="{FF2B5EF4-FFF2-40B4-BE49-F238E27FC236}">
                <a16:creationId xmlns:a16="http://schemas.microsoft.com/office/drawing/2014/main" id="{D2A95606-80F0-B145-8C9E-6F641430B46D}"/>
              </a:ext>
            </a:extLst>
          </p:cNvPr>
          <p:cNvSpPr>
            <a:spLocks noGrp="1"/>
          </p:cNvSpPr>
          <p:nvPr>
            <p:ph type="body" sz="quarter" idx="13"/>
          </p:nvPr>
        </p:nvSpPr>
        <p:spPr>
          <a:xfrm>
            <a:off x="6096000" y="5300870"/>
            <a:ext cx="5181600" cy="734805"/>
          </a:xfrm>
        </p:spPr>
        <p:txBody>
          <a:bodyPr/>
          <a:lstStyle>
            <a:lvl1pPr>
              <a:defRPr sz="14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926940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Picture">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2" name="Title 1">
            <a:extLst>
              <a:ext uri="{FF2B5EF4-FFF2-40B4-BE49-F238E27FC236}">
                <a16:creationId xmlns:a16="http://schemas.microsoft.com/office/drawing/2014/main" id="{B4131784-3267-9C4E-9818-D1EC22730AD9}"/>
              </a:ext>
            </a:extLst>
          </p:cNvPr>
          <p:cNvSpPr>
            <a:spLocks noGrp="1"/>
          </p:cNvSpPr>
          <p:nvPr>
            <p:ph type="title"/>
          </p:nvPr>
        </p:nvSpPr>
        <p:spPr/>
        <p:txBody>
          <a:bodyPr/>
          <a:lstStyle>
            <a:lvl1pPr>
              <a:lnSpc>
                <a:spcPct val="100000"/>
              </a:lnSpc>
              <a:defRPr sz="28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4A47754-3053-5E40-89D5-4F7DB0BC2F66}"/>
              </a:ext>
            </a:extLst>
          </p:cNvPr>
          <p:cNvSpPr>
            <a:spLocks noGrp="1"/>
          </p:cNvSpPr>
          <p:nvPr>
            <p:ph type="body" sz="quarter" idx="13"/>
          </p:nvPr>
        </p:nvSpPr>
        <p:spPr>
          <a:xfrm>
            <a:off x="423862" y="1600200"/>
            <a:ext cx="4892040" cy="44354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0572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9" name="Title 8">
            <a:extLst>
              <a:ext uri="{FF2B5EF4-FFF2-40B4-BE49-F238E27FC236}">
                <a16:creationId xmlns:a16="http://schemas.microsoft.com/office/drawing/2014/main" id="{8B94699D-80A6-8D45-93C1-60C66F897EE5}"/>
              </a:ext>
            </a:extLst>
          </p:cNvPr>
          <p:cNvSpPr>
            <a:spLocks noGrp="1"/>
          </p:cNvSpPr>
          <p:nvPr>
            <p:ph type="title"/>
          </p:nvPr>
        </p:nvSpPr>
        <p:spPr>
          <a:xfrm>
            <a:off x="423070" y="1600200"/>
            <a:ext cx="4892642" cy="3647661"/>
          </a:xfrm>
        </p:spPr>
        <p:txBody>
          <a:bodyPr anchor="ctr" anchorCtr="0"/>
          <a:lstStyle>
            <a:lvl1pPr>
              <a:lnSpc>
                <a:spcPct val="100000"/>
              </a:lnSpc>
              <a:defRPr sz="3600">
                <a:solidFill>
                  <a:schemeClr val="accent2"/>
                </a:solidFill>
              </a:defRPr>
            </a:lvl1pPr>
          </a:lstStyle>
          <a:p>
            <a:r>
              <a:rPr lang="en-US"/>
              <a:t>Click to edit Master title style</a:t>
            </a:r>
            <a:endParaRPr lang="en-US" dirty="0"/>
          </a:p>
        </p:txBody>
      </p:sp>
      <p:sp>
        <p:nvSpPr>
          <p:cNvPr id="23" name="Text Placeholder 22">
            <a:extLst>
              <a:ext uri="{FF2B5EF4-FFF2-40B4-BE49-F238E27FC236}">
                <a16:creationId xmlns:a16="http://schemas.microsoft.com/office/drawing/2014/main" id="{EC918B1B-9ADB-9747-AD2E-544BF60CA8AE}"/>
              </a:ext>
            </a:extLst>
          </p:cNvPr>
          <p:cNvSpPr>
            <a:spLocks noGrp="1"/>
          </p:cNvSpPr>
          <p:nvPr>
            <p:ph type="body" sz="quarter" idx="13"/>
          </p:nvPr>
        </p:nvSpPr>
        <p:spPr>
          <a:xfrm>
            <a:off x="423863" y="457200"/>
            <a:ext cx="4893861" cy="1143000"/>
          </a:xfrm>
        </p:spPr>
        <p:txBody>
          <a:bodyPr/>
          <a:lstStyle>
            <a:lvl1pPr>
              <a:defRPr sz="1400">
                <a:solidFill>
                  <a:schemeClr val="bg2"/>
                </a:solidFill>
              </a:defRPr>
            </a:lvl1pPr>
            <a:lvl2pPr>
              <a:defRPr sz="1400">
                <a:solidFill>
                  <a:schemeClr val="bg2"/>
                </a:solidFill>
              </a:defRPr>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1366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_Y">
    <p:bg>
      <p:bgPr>
        <a:solidFill>
          <a:schemeClr val="accent3"/>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2F146D1-959D-114E-A46D-D04F93BF9644}"/>
              </a:ext>
            </a:extLst>
          </p:cNvPr>
          <p:cNvSpPr>
            <a:spLocks noGrp="1"/>
          </p:cNvSpPr>
          <p:nvPr>
            <p:ph type="pic" idx="1"/>
          </p:nvPr>
        </p:nvSpPr>
        <p:spPr>
          <a:xfrm>
            <a:off x="5410201" y="1"/>
            <a:ext cx="6781800" cy="6858000"/>
          </a:xfrm>
          <a:custGeom>
            <a:avLst/>
            <a:gdLst>
              <a:gd name="connsiteX0" fmla="*/ 6781799 w 6781800"/>
              <a:gd name="connsiteY0" fmla="*/ 0 h 6858000"/>
              <a:gd name="connsiteX1" fmla="*/ 6781800 w 6781800"/>
              <a:gd name="connsiteY1" fmla="*/ 0 h 6858000"/>
              <a:gd name="connsiteX2" fmla="*/ 6781800 w 6781800"/>
              <a:gd name="connsiteY2" fmla="*/ 6858000 h 6858000"/>
              <a:gd name="connsiteX3" fmla="*/ 0 w 6781800"/>
              <a:gd name="connsiteY3" fmla="*/ 6858000 h 6858000"/>
              <a:gd name="connsiteX4" fmla="*/ 0 w 6781800"/>
              <a:gd name="connsiteY4" fmla="*/ 6857999 h 6858000"/>
              <a:gd name="connsiteX5" fmla="*/ 3521073 w 6781800"/>
              <a:gd name="connsiteY5" fmla="*/ 6857999 h 6858000"/>
              <a:gd name="connsiteX6" fmla="*/ 92966 w 6781800"/>
              <a:gd name="connsiteY6" fmla="*/ 3429001 h 6858000"/>
              <a:gd name="connsiteX7" fmla="*/ 3521074 w 6781800"/>
              <a:gd name="connsiteY7" fmla="*/ 1 h 6858000"/>
              <a:gd name="connsiteX8" fmla="*/ 3521074 w 6781800"/>
              <a:gd name="connsiteY8" fmla="*/ 6857999 h 6858000"/>
              <a:gd name="connsiteX9" fmla="*/ 3521075 w 6781800"/>
              <a:gd name="connsiteY9" fmla="*/ 1 h 6858000"/>
              <a:gd name="connsiteX10" fmla="*/ 6781799 w 678180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1800" h="6858000">
                <a:moveTo>
                  <a:pt x="6781799" y="0"/>
                </a:moveTo>
                <a:lnTo>
                  <a:pt x="6781800" y="0"/>
                </a:lnTo>
                <a:lnTo>
                  <a:pt x="6781800" y="6858000"/>
                </a:lnTo>
                <a:lnTo>
                  <a:pt x="0" y="6858000"/>
                </a:lnTo>
                <a:lnTo>
                  <a:pt x="0" y="6857999"/>
                </a:lnTo>
                <a:lnTo>
                  <a:pt x="3521073" y="6857999"/>
                </a:lnTo>
                <a:lnTo>
                  <a:pt x="92966" y="3429001"/>
                </a:lnTo>
                <a:lnTo>
                  <a:pt x="3521074" y="1"/>
                </a:lnTo>
                <a:lnTo>
                  <a:pt x="3521074" y="6857999"/>
                </a:lnTo>
                <a:lnTo>
                  <a:pt x="3521075" y="1"/>
                </a:lnTo>
                <a:lnTo>
                  <a:pt x="6781799" y="1"/>
                </a:lnTo>
                <a:close/>
              </a:path>
            </a:pathLst>
          </a:custGeom>
          <a:solidFill>
            <a:schemeClr val="bg1"/>
          </a:solidFill>
        </p:spPr>
        <p:txBody>
          <a:bodyPr wrap="square" anchor="ctr" anchorCtr="1">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9" name="Title 8">
            <a:extLst>
              <a:ext uri="{FF2B5EF4-FFF2-40B4-BE49-F238E27FC236}">
                <a16:creationId xmlns:a16="http://schemas.microsoft.com/office/drawing/2014/main" id="{8B94699D-80A6-8D45-93C1-60C66F897EE5}"/>
              </a:ext>
            </a:extLst>
          </p:cNvPr>
          <p:cNvSpPr>
            <a:spLocks noGrp="1"/>
          </p:cNvSpPr>
          <p:nvPr>
            <p:ph type="title"/>
          </p:nvPr>
        </p:nvSpPr>
        <p:spPr>
          <a:xfrm>
            <a:off x="423070" y="1600200"/>
            <a:ext cx="4892642" cy="3647661"/>
          </a:xfrm>
        </p:spPr>
        <p:txBody>
          <a:bodyPr anchor="ctr" anchorCtr="0"/>
          <a:lstStyle>
            <a:lvl1pPr>
              <a:lnSpc>
                <a:spcPct val="100000"/>
              </a:lnSpc>
              <a:defRPr sz="3600">
                <a:solidFill>
                  <a:schemeClr val="accent1"/>
                </a:solidFill>
              </a:defRPr>
            </a:lvl1pPr>
          </a:lstStyle>
          <a:p>
            <a:r>
              <a:rPr lang="en-US"/>
              <a:t>Click to edit Master title style</a:t>
            </a:r>
            <a:endParaRPr lang="en-US" dirty="0"/>
          </a:p>
        </p:txBody>
      </p:sp>
      <p:sp>
        <p:nvSpPr>
          <p:cNvPr id="23" name="Text Placeholder 22">
            <a:extLst>
              <a:ext uri="{FF2B5EF4-FFF2-40B4-BE49-F238E27FC236}">
                <a16:creationId xmlns:a16="http://schemas.microsoft.com/office/drawing/2014/main" id="{EC918B1B-9ADB-9747-AD2E-544BF60CA8AE}"/>
              </a:ext>
            </a:extLst>
          </p:cNvPr>
          <p:cNvSpPr>
            <a:spLocks noGrp="1"/>
          </p:cNvSpPr>
          <p:nvPr>
            <p:ph type="body" sz="quarter" idx="13"/>
          </p:nvPr>
        </p:nvSpPr>
        <p:spPr>
          <a:xfrm>
            <a:off x="423863" y="457200"/>
            <a:ext cx="4893861" cy="1143000"/>
          </a:xfrm>
        </p:spPr>
        <p:txBody>
          <a:bodyPr/>
          <a:lstStyle>
            <a:lvl1pPr>
              <a:defRPr sz="1400">
                <a:solidFill>
                  <a:schemeClr val="accent1"/>
                </a:solidFill>
              </a:defRPr>
            </a:lvl1pPr>
            <a:lvl2pPr>
              <a:defRPr sz="1400">
                <a:solidFill>
                  <a:schemeClr val="accent1"/>
                </a:solidFill>
              </a:defRPr>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03313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_R">
    <p:bg>
      <p:bgPr>
        <a:solidFill>
          <a:schemeClr val="accent2"/>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2F146D1-959D-114E-A46D-D04F93BF9644}"/>
              </a:ext>
            </a:extLst>
          </p:cNvPr>
          <p:cNvSpPr>
            <a:spLocks noGrp="1"/>
          </p:cNvSpPr>
          <p:nvPr>
            <p:ph type="pic" idx="1"/>
          </p:nvPr>
        </p:nvSpPr>
        <p:spPr>
          <a:xfrm>
            <a:off x="5410201" y="1"/>
            <a:ext cx="6781800" cy="6858000"/>
          </a:xfrm>
          <a:custGeom>
            <a:avLst/>
            <a:gdLst>
              <a:gd name="connsiteX0" fmla="*/ 6781799 w 6781800"/>
              <a:gd name="connsiteY0" fmla="*/ 0 h 6858000"/>
              <a:gd name="connsiteX1" fmla="*/ 6781800 w 6781800"/>
              <a:gd name="connsiteY1" fmla="*/ 0 h 6858000"/>
              <a:gd name="connsiteX2" fmla="*/ 6781800 w 6781800"/>
              <a:gd name="connsiteY2" fmla="*/ 6858000 h 6858000"/>
              <a:gd name="connsiteX3" fmla="*/ 0 w 6781800"/>
              <a:gd name="connsiteY3" fmla="*/ 6858000 h 6858000"/>
              <a:gd name="connsiteX4" fmla="*/ 0 w 6781800"/>
              <a:gd name="connsiteY4" fmla="*/ 6857999 h 6858000"/>
              <a:gd name="connsiteX5" fmla="*/ 3521073 w 6781800"/>
              <a:gd name="connsiteY5" fmla="*/ 6857999 h 6858000"/>
              <a:gd name="connsiteX6" fmla="*/ 92966 w 6781800"/>
              <a:gd name="connsiteY6" fmla="*/ 3429001 h 6858000"/>
              <a:gd name="connsiteX7" fmla="*/ 3521074 w 6781800"/>
              <a:gd name="connsiteY7" fmla="*/ 1 h 6858000"/>
              <a:gd name="connsiteX8" fmla="*/ 3521074 w 6781800"/>
              <a:gd name="connsiteY8" fmla="*/ 6857999 h 6858000"/>
              <a:gd name="connsiteX9" fmla="*/ 3521075 w 6781800"/>
              <a:gd name="connsiteY9" fmla="*/ 1 h 6858000"/>
              <a:gd name="connsiteX10" fmla="*/ 6781799 w 678180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1800" h="6858000">
                <a:moveTo>
                  <a:pt x="6781799" y="0"/>
                </a:moveTo>
                <a:lnTo>
                  <a:pt x="6781800" y="0"/>
                </a:lnTo>
                <a:lnTo>
                  <a:pt x="6781800" y="6858000"/>
                </a:lnTo>
                <a:lnTo>
                  <a:pt x="0" y="6858000"/>
                </a:lnTo>
                <a:lnTo>
                  <a:pt x="0" y="6857999"/>
                </a:lnTo>
                <a:lnTo>
                  <a:pt x="3521073" y="6857999"/>
                </a:lnTo>
                <a:lnTo>
                  <a:pt x="92966" y="3429001"/>
                </a:lnTo>
                <a:lnTo>
                  <a:pt x="3521074" y="1"/>
                </a:lnTo>
                <a:lnTo>
                  <a:pt x="3521074" y="6857999"/>
                </a:lnTo>
                <a:lnTo>
                  <a:pt x="3521075" y="1"/>
                </a:lnTo>
                <a:lnTo>
                  <a:pt x="6781799" y="1"/>
                </a:lnTo>
                <a:close/>
              </a:path>
            </a:pathLst>
          </a:custGeom>
          <a:solidFill>
            <a:schemeClr val="bg1"/>
          </a:solidFill>
        </p:spPr>
        <p:txBody>
          <a:bodyPr wrap="square" anchor="ctr" anchorCtr="1">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9" name="Title 8">
            <a:extLst>
              <a:ext uri="{FF2B5EF4-FFF2-40B4-BE49-F238E27FC236}">
                <a16:creationId xmlns:a16="http://schemas.microsoft.com/office/drawing/2014/main" id="{8B94699D-80A6-8D45-93C1-60C66F897EE5}"/>
              </a:ext>
            </a:extLst>
          </p:cNvPr>
          <p:cNvSpPr>
            <a:spLocks noGrp="1"/>
          </p:cNvSpPr>
          <p:nvPr>
            <p:ph type="title"/>
          </p:nvPr>
        </p:nvSpPr>
        <p:spPr>
          <a:xfrm>
            <a:off x="423070" y="1600200"/>
            <a:ext cx="4892642" cy="3647661"/>
          </a:xfrm>
        </p:spPr>
        <p:txBody>
          <a:bodyPr anchor="ctr" anchorCtr="0"/>
          <a:lstStyle>
            <a:lvl1pPr>
              <a:lnSpc>
                <a:spcPct val="100000"/>
              </a:lnSpc>
              <a:defRPr sz="3600">
                <a:solidFill>
                  <a:schemeClr val="accent1"/>
                </a:solidFill>
              </a:defRPr>
            </a:lvl1pPr>
          </a:lstStyle>
          <a:p>
            <a:r>
              <a:rPr lang="en-US"/>
              <a:t>Click to edit Master title style</a:t>
            </a:r>
            <a:endParaRPr lang="en-US" dirty="0"/>
          </a:p>
        </p:txBody>
      </p:sp>
      <p:sp>
        <p:nvSpPr>
          <p:cNvPr id="23" name="Text Placeholder 22">
            <a:extLst>
              <a:ext uri="{FF2B5EF4-FFF2-40B4-BE49-F238E27FC236}">
                <a16:creationId xmlns:a16="http://schemas.microsoft.com/office/drawing/2014/main" id="{EC918B1B-9ADB-9747-AD2E-544BF60CA8AE}"/>
              </a:ext>
            </a:extLst>
          </p:cNvPr>
          <p:cNvSpPr>
            <a:spLocks noGrp="1"/>
          </p:cNvSpPr>
          <p:nvPr>
            <p:ph type="body" sz="quarter" idx="13"/>
          </p:nvPr>
        </p:nvSpPr>
        <p:spPr>
          <a:xfrm>
            <a:off x="423863" y="457200"/>
            <a:ext cx="4893861" cy="1143000"/>
          </a:xfrm>
        </p:spPr>
        <p:txBody>
          <a:bodyPr/>
          <a:lstStyle>
            <a:lvl1pPr>
              <a:defRPr sz="1400">
                <a:solidFill>
                  <a:schemeClr val="accent1"/>
                </a:solidFill>
              </a:defRPr>
            </a:lvl1pPr>
            <a:lvl2pPr>
              <a:defRPr sz="1400">
                <a:solidFill>
                  <a:schemeClr val="accent1"/>
                </a:solidFill>
              </a:defRPr>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69347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7E96C-0A7D-F64E-BCB7-2347B8578FEB}"/>
              </a:ext>
            </a:extLst>
          </p:cNvPr>
          <p:cNvSpPr>
            <a:spLocks noGrp="1"/>
          </p:cNvSpPr>
          <p:nvPr>
            <p:ph type="ctrTitle"/>
          </p:nvPr>
        </p:nvSpPr>
        <p:spPr>
          <a:xfrm>
            <a:off x="2103120" y="2473325"/>
            <a:ext cx="9593263" cy="1409563"/>
          </a:xfrm>
        </p:spPr>
        <p:txBody>
          <a:bodyPr anchor="ctr" anchorCtr="0"/>
          <a:lstStyle>
            <a:lvl1pPr algn="l">
              <a:lnSpc>
                <a:spcPct val="100000"/>
              </a:lnSpc>
              <a:defRPr sz="5400">
                <a:solidFill>
                  <a:schemeClr val="accent3"/>
                </a:solidFill>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88E38B81-F31B-034F-BD43-2965B3978D20}"/>
              </a:ext>
            </a:extLst>
          </p:cNvPr>
          <p:cNvSpPr>
            <a:spLocks noGrp="1"/>
          </p:cNvSpPr>
          <p:nvPr>
            <p:ph type="body" sz="quarter" idx="11"/>
          </p:nvPr>
        </p:nvSpPr>
        <p:spPr>
          <a:xfrm>
            <a:off x="2103120" y="5056188"/>
            <a:ext cx="3992880" cy="979487"/>
          </a:xfrm>
        </p:spPr>
        <p:txBody>
          <a:bodyPr/>
          <a:lstStyle>
            <a:lvl1pPr>
              <a:defRPr sz="1600">
                <a:solidFill>
                  <a:schemeClr val="bg1"/>
                </a:solidFill>
              </a:defRPr>
            </a:lvl1pPr>
            <a:lvl2pPr>
              <a:defRPr sz="1600">
                <a:solidFill>
                  <a:schemeClr val="accent3"/>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p:txBody>
      </p:sp>
      <p:pic>
        <p:nvPicPr>
          <p:cNvPr id="16" name="Graphic 15">
            <a:extLst>
              <a:ext uri="{FF2B5EF4-FFF2-40B4-BE49-F238E27FC236}">
                <a16:creationId xmlns:a16="http://schemas.microsoft.com/office/drawing/2014/main" id="{28FA75DF-F11E-4F4C-A0FE-DD668F1FF5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008879" cy="2331720"/>
          </a:xfrm>
          <a:prstGeom prst="rect">
            <a:avLst/>
          </a:prstGeom>
        </p:spPr>
      </p:pic>
    </p:spTree>
    <p:extLst>
      <p:ext uri="{BB962C8B-B14F-4D97-AF65-F5344CB8AC3E}">
        <p14:creationId xmlns:p14="http://schemas.microsoft.com/office/powerpoint/2010/main" val="479210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_R/Y_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lnSpc>
                <a:spcPct val="100000"/>
              </a:lnSpc>
              <a:defRPr sz="54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p>
            <a:r>
              <a:rPr lang="en-US" dirty="0"/>
              <a:t>PowerPoint template guidelines and examples</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1995205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_R/Y_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02472C7E-7C4E-A54B-B12E-8AF668B9B4C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4127965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_R/Y_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F7F0CFB6-1970-F547-9805-159DC3D906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88386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7E96C-0A7D-F64E-BCB7-2347B8578FEB}"/>
              </a:ext>
            </a:extLst>
          </p:cNvPr>
          <p:cNvSpPr>
            <a:spLocks noGrp="1"/>
          </p:cNvSpPr>
          <p:nvPr>
            <p:ph type="ctrTitle"/>
          </p:nvPr>
        </p:nvSpPr>
        <p:spPr>
          <a:xfrm>
            <a:off x="2103120" y="2468880"/>
            <a:ext cx="8382646" cy="2555875"/>
          </a:xfrm>
        </p:spPr>
        <p:txBody>
          <a:bodyPr anchor="t" anchorCtr="0"/>
          <a:lstStyle>
            <a:lvl1pPr algn="l">
              <a:lnSpc>
                <a:spcPct val="100000"/>
              </a:lnSpc>
              <a:defRPr sz="4800">
                <a:solidFill>
                  <a:schemeClr val="accent2"/>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530F015C-1315-1E44-AE22-1354372E0C9B}"/>
              </a:ext>
            </a:extLst>
          </p:cNvPr>
          <p:cNvSpPr>
            <a:spLocks noGrp="1"/>
          </p:cNvSpPr>
          <p:nvPr>
            <p:ph type="dt" sz="half" idx="10"/>
          </p:nvPr>
        </p:nvSpPr>
        <p:spPr>
          <a:xfrm>
            <a:off x="2103120" y="5029200"/>
            <a:ext cx="3924300" cy="1006475"/>
          </a:xfrm>
          <a:prstGeom prst="rect">
            <a:avLst/>
          </a:prstGeom>
        </p:spPr>
        <p:txBody>
          <a:bodyPr lIns="0" tIns="0" rIns="0" bIns="0"/>
          <a:lstStyle>
            <a:lvl1pPr>
              <a:defRPr>
                <a:solidFill>
                  <a:schemeClr val="bg2"/>
                </a:solidFill>
              </a:defRPr>
            </a:lvl1pPr>
          </a:lstStyle>
          <a:p>
            <a:fld id="{31855C22-8691-3246-82BA-7D95F02094BC}" type="datetime4">
              <a:rPr lang="en-US" smtClean="0"/>
              <a:t>July 15, 2022</a:t>
            </a:fld>
            <a:endParaRPr lang="en-US" dirty="0"/>
          </a:p>
        </p:txBody>
      </p:sp>
      <p:pic>
        <p:nvPicPr>
          <p:cNvPr id="6" name="Graphic 5">
            <a:extLst>
              <a:ext uri="{FF2B5EF4-FFF2-40B4-BE49-F238E27FC236}">
                <a16:creationId xmlns:a16="http://schemas.microsoft.com/office/drawing/2014/main" id="{7D34F45B-CB8E-1543-BE79-06E3947833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008879" cy="2331720"/>
          </a:xfrm>
          <a:prstGeom prst="rect">
            <a:avLst/>
          </a:prstGeom>
        </p:spPr>
      </p:pic>
    </p:spTree>
    <p:extLst>
      <p:ext uri="{BB962C8B-B14F-4D97-AF65-F5344CB8AC3E}">
        <p14:creationId xmlns:p14="http://schemas.microsoft.com/office/powerpoint/2010/main" val="3366428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_R/Y_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14532EF4-3D67-6944-9514-676849A9556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837214" cy="6858000"/>
          </a:xfrm>
          <a:prstGeom prst="rect">
            <a:avLst/>
          </a:prstGeom>
        </p:spPr>
      </p:pic>
    </p:spTree>
    <p:extLst>
      <p:ext uri="{BB962C8B-B14F-4D97-AF65-F5344CB8AC3E}">
        <p14:creationId xmlns:p14="http://schemas.microsoft.com/office/powerpoint/2010/main" val="1991399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_R/Y_5">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6EEDCEE4-6302-704C-A624-E410385B15F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2634661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_R/Y_6">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EC6FAC8B-692C-1F4A-9FD2-E3FD2E0C33C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046801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_R/Y_7">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900B2CE4-1439-634A-9609-80A3403878A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4131275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_R/Y_8">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8A39217E-450F-9F40-956B-E1D6DB8FEA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1703930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_R/Y_9">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10" name="Graphic 9">
            <a:extLst>
              <a:ext uri="{FF2B5EF4-FFF2-40B4-BE49-F238E27FC236}">
                <a16:creationId xmlns:a16="http://schemas.microsoft.com/office/drawing/2014/main" id="{B871C40D-A22C-E64E-B698-06A183E74DC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888541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_R/Y_0">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6096000" y="1600200"/>
            <a:ext cx="566896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10" name="Graphic 9">
            <a:extLst>
              <a:ext uri="{FF2B5EF4-FFF2-40B4-BE49-F238E27FC236}">
                <a16:creationId xmlns:a16="http://schemas.microsoft.com/office/drawing/2014/main" id="{36E85AE1-209B-F54B-9ECA-604FD089E31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28157" y="0"/>
            <a:ext cx="3967843" cy="6858000"/>
          </a:xfrm>
          <a:prstGeom prst="rect">
            <a:avLst/>
          </a:prstGeom>
        </p:spPr>
      </p:pic>
      <p:pic>
        <p:nvPicPr>
          <p:cNvPr id="11" name="Graphic 10">
            <a:extLst>
              <a:ext uri="{FF2B5EF4-FFF2-40B4-BE49-F238E27FC236}">
                <a16:creationId xmlns:a16="http://schemas.microsoft.com/office/drawing/2014/main" id="{EE09130F-5EA8-674F-8775-CEE24D735B9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41960" y="0"/>
            <a:ext cx="3526971" cy="6858000"/>
          </a:xfrm>
          <a:prstGeom prst="rect">
            <a:avLst/>
          </a:prstGeom>
        </p:spPr>
      </p:pic>
    </p:spTree>
    <p:extLst>
      <p:ext uri="{BB962C8B-B14F-4D97-AF65-F5344CB8AC3E}">
        <p14:creationId xmlns:p14="http://schemas.microsoft.com/office/powerpoint/2010/main" val="29457335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_Navy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7A305159-05FA-644C-91DA-6A782237273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15290" y="0"/>
            <a:ext cx="3526971" cy="6858000"/>
          </a:xfrm>
          <a:prstGeom prst="rect">
            <a:avLst/>
          </a:prstGeom>
        </p:spPr>
      </p:pic>
    </p:spTree>
    <p:extLst>
      <p:ext uri="{BB962C8B-B14F-4D97-AF65-F5344CB8AC3E}">
        <p14:creationId xmlns:p14="http://schemas.microsoft.com/office/powerpoint/2010/main" val="741273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_Navy_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9DE2D18C-5DBE-934A-87BA-7E0BCF5EC5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28990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_Navy_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CE444362-F524-5149-A2EC-0BCD092DDEF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4187421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hoto">
    <p:bg>
      <p:bgPr>
        <a:solidFill>
          <a:schemeClr val="accent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2F146D1-959D-114E-A46D-D04F93BF9644}"/>
              </a:ext>
            </a:extLst>
          </p:cNvPr>
          <p:cNvSpPr>
            <a:spLocks noGrp="1"/>
          </p:cNvSpPr>
          <p:nvPr>
            <p:ph type="pic" idx="1"/>
          </p:nvPr>
        </p:nvSpPr>
        <p:spPr>
          <a:xfrm>
            <a:off x="6092190" y="0"/>
            <a:ext cx="6099810" cy="6858000"/>
          </a:xfrm>
          <a:custGeom>
            <a:avLst/>
            <a:gdLst>
              <a:gd name="connsiteX0" fmla="*/ 6781799 w 6781800"/>
              <a:gd name="connsiteY0" fmla="*/ 0 h 6858000"/>
              <a:gd name="connsiteX1" fmla="*/ 6781800 w 6781800"/>
              <a:gd name="connsiteY1" fmla="*/ 0 h 6858000"/>
              <a:gd name="connsiteX2" fmla="*/ 6781800 w 6781800"/>
              <a:gd name="connsiteY2" fmla="*/ 6858000 h 6858000"/>
              <a:gd name="connsiteX3" fmla="*/ 0 w 6781800"/>
              <a:gd name="connsiteY3" fmla="*/ 6858000 h 6858000"/>
              <a:gd name="connsiteX4" fmla="*/ 0 w 6781800"/>
              <a:gd name="connsiteY4" fmla="*/ 6857999 h 6858000"/>
              <a:gd name="connsiteX5" fmla="*/ 3521073 w 6781800"/>
              <a:gd name="connsiteY5" fmla="*/ 6857999 h 6858000"/>
              <a:gd name="connsiteX6" fmla="*/ 92966 w 6781800"/>
              <a:gd name="connsiteY6" fmla="*/ 3429001 h 6858000"/>
              <a:gd name="connsiteX7" fmla="*/ 3521074 w 6781800"/>
              <a:gd name="connsiteY7" fmla="*/ 1 h 6858000"/>
              <a:gd name="connsiteX8" fmla="*/ 3521074 w 6781800"/>
              <a:gd name="connsiteY8" fmla="*/ 6857999 h 6858000"/>
              <a:gd name="connsiteX9" fmla="*/ 3521075 w 6781800"/>
              <a:gd name="connsiteY9" fmla="*/ 1 h 6858000"/>
              <a:gd name="connsiteX10" fmla="*/ 6781799 w 678180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1800" h="6858000">
                <a:moveTo>
                  <a:pt x="6781799" y="0"/>
                </a:moveTo>
                <a:lnTo>
                  <a:pt x="6781800" y="0"/>
                </a:lnTo>
                <a:lnTo>
                  <a:pt x="6781800" y="6858000"/>
                </a:lnTo>
                <a:lnTo>
                  <a:pt x="0" y="6858000"/>
                </a:lnTo>
                <a:lnTo>
                  <a:pt x="0" y="6857999"/>
                </a:lnTo>
                <a:lnTo>
                  <a:pt x="3521073" y="6857999"/>
                </a:lnTo>
                <a:lnTo>
                  <a:pt x="92966" y="3429001"/>
                </a:lnTo>
                <a:lnTo>
                  <a:pt x="3521074" y="1"/>
                </a:lnTo>
                <a:lnTo>
                  <a:pt x="3521074" y="6857999"/>
                </a:lnTo>
                <a:lnTo>
                  <a:pt x="3521075" y="1"/>
                </a:lnTo>
                <a:lnTo>
                  <a:pt x="6781799" y="1"/>
                </a:lnTo>
                <a:close/>
              </a:path>
            </a:pathLst>
          </a:custGeom>
          <a:solidFill>
            <a:schemeClr val="bg1"/>
          </a:solidFill>
        </p:spPr>
        <p:txBody>
          <a:bodyPr wrap="square" anchor="ctr" anchorCtr="1">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itle 8">
            <a:extLst>
              <a:ext uri="{FF2B5EF4-FFF2-40B4-BE49-F238E27FC236}">
                <a16:creationId xmlns:a16="http://schemas.microsoft.com/office/drawing/2014/main" id="{8B94699D-80A6-8D45-93C1-60C66F897EE5}"/>
              </a:ext>
            </a:extLst>
          </p:cNvPr>
          <p:cNvSpPr>
            <a:spLocks noGrp="1"/>
          </p:cNvSpPr>
          <p:nvPr>
            <p:ph type="title"/>
          </p:nvPr>
        </p:nvSpPr>
        <p:spPr>
          <a:xfrm>
            <a:off x="423862" y="2473325"/>
            <a:ext cx="5542598" cy="1904365"/>
          </a:xfrm>
        </p:spPr>
        <p:txBody>
          <a:bodyPr anchor="ctr" anchorCtr="0"/>
          <a:lstStyle>
            <a:lvl1pPr>
              <a:lnSpc>
                <a:spcPct val="100000"/>
              </a:lnSpc>
              <a:defRPr sz="4800">
                <a:solidFill>
                  <a:schemeClr val="accent2"/>
                </a:solidFill>
              </a:defRPr>
            </a:lvl1pPr>
          </a:lstStyle>
          <a:p>
            <a:r>
              <a:rPr lang="en-US"/>
              <a:t>Click to edit Master title style</a:t>
            </a:r>
            <a:endParaRPr lang="en-US" dirty="0"/>
          </a:p>
        </p:txBody>
      </p:sp>
      <p:pic>
        <p:nvPicPr>
          <p:cNvPr id="10" name="Graphic 9">
            <a:extLst>
              <a:ext uri="{FF2B5EF4-FFF2-40B4-BE49-F238E27FC236}">
                <a16:creationId xmlns:a16="http://schemas.microsoft.com/office/drawing/2014/main" id="{FABD1690-48C1-094D-914B-23FF5BD0CD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008879" cy="2331720"/>
          </a:xfrm>
          <a:prstGeom prst="rect">
            <a:avLst/>
          </a:prstGeom>
        </p:spPr>
      </p:pic>
      <p:sp>
        <p:nvSpPr>
          <p:cNvPr id="11" name="Date Placeholder 3">
            <a:extLst>
              <a:ext uri="{FF2B5EF4-FFF2-40B4-BE49-F238E27FC236}">
                <a16:creationId xmlns:a16="http://schemas.microsoft.com/office/drawing/2014/main" id="{6F010E6A-E64E-D04A-82BB-54DF8D5A63CD}"/>
              </a:ext>
            </a:extLst>
          </p:cNvPr>
          <p:cNvSpPr>
            <a:spLocks noGrp="1"/>
          </p:cNvSpPr>
          <p:nvPr>
            <p:ph type="dt" sz="half" idx="10"/>
          </p:nvPr>
        </p:nvSpPr>
        <p:spPr>
          <a:xfrm>
            <a:off x="423863" y="5269230"/>
            <a:ext cx="3924300" cy="766445"/>
          </a:xfrm>
          <a:prstGeom prst="rect">
            <a:avLst/>
          </a:prstGeom>
        </p:spPr>
        <p:txBody>
          <a:bodyPr lIns="0" tIns="0" rIns="0" bIns="0"/>
          <a:lstStyle>
            <a:lvl1pPr>
              <a:defRPr>
                <a:solidFill>
                  <a:schemeClr val="bg2"/>
                </a:solidFill>
              </a:defRPr>
            </a:lvl1pPr>
          </a:lstStyle>
          <a:p>
            <a:fld id="{31855C22-8691-3246-82BA-7D95F02094BC}" type="datetime4">
              <a:rPr lang="en-US" smtClean="0"/>
              <a:t>July 15, 2022</a:t>
            </a:fld>
            <a:endParaRPr lang="en-US" dirty="0"/>
          </a:p>
        </p:txBody>
      </p:sp>
    </p:spTree>
    <p:extLst>
      <p:ext uri="{BB962C8B-B14F-4D97-AF65-F5344CB8AC3E}">
        <p14:creationId xmlns:p14="http://schemas.microsoft.com/office/powerpoint/2010/main" val="37254356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_Navy_4">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20E00DD5-815E-F045-8BB5-FD26DBC06F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837214" cy="6858000"/>
          </a:xfrm>
          <a:prstGeom prst="rect">
            <a:avLst/>
          </a:prstGeom>
        </p:spPr>
      </p:pic>
    </p:spTree>
    <p:extLst>
      <p:ext uri="{BB962C8B-B14F-4D97-AF65-F5344CB8AC3E}">
        <p14:creationId xmlns:p14="http://schemas.microsoft.com/office/powerpoint/2010/main" val="3738469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_Navy_5">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175B9256-D000-904C-BCA2-97F8C455A5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7473173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_Navy_6">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19F253CE-1B7A-C54E-A39B-790EB6E76F4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28274939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_Navy_7">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52CE490B-931E-CB4F-A09C-D4911D0B33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20104805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_Navy_8">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A34023B3-AD14-1445-8606-9595B421CF4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29334577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_Navy_9">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67AD6893-E747-6940-8233-954C93DFBBD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9618480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_Navy_0">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6096000" y="1600200"/>
            <a:ext cx="566896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10" name="Graphic 9">
            <a:extLst>
              <a:ext uri="{FF2B5EF4-FFF2-40B4-BE49-F238E27FC236}">
                <a16:creationId xmlns:a16="http://schemas.microsoft.com/office/drawing/2014/main" id="{BB0FD768-E3CC-D545-A754-40526A6E16D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28157" y="0"/>
            <a:ext cx="3967843" cy="6858000"/>
          </a:xfrm>
          <a:prstGeom prst="rect">
            <a:avLst/>
          </a:prstGeom>
        </p:spPr>
      </p:pic>
      <p:pic>
        <p:nvPicPr>
          <p:cNvPr id="12" name="Graphic 11">
            <a:extLst>
              <a:ext uri="{FF2B5EF4-FFF2-40B4-BE49-F238E27FC236}">
                <a16:creationId xmlns:a16="http://schemas.microsoft.com/office/drawing/2014/main" id="{CCDE2070-2C46-3E4E-8AD6-F2D849A3121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12094" y="0"/>
            <a:ext cx="3526971" cy="6858000"/>
          </a:xfrm>
          <a:prstGeom prst="rect">
            <a:avLst/>
          </a:prstGeom>
        </p:spPr>
      </p:pic>
    </p:spTree>
    <p:extLst>
      <p:ext uri="{BB962C8B-B14F-4D97-AF65-F5344CB8AC3E}">
        <p14:creationId xmlns:p14="http://schemas.microsoft.com/office/powerpoint/2010/main" val="2752215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Content with Pictur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2F146D1-959D-114E-A46D-D04F93BF9644}"/>
              </a:ext>
            </a:extLst>
          </p:cNvPr>
          <p:cNvSpPr>
            <a:spLocks noGrp="1"/>
          </p:cNvSpPr>
          <p:nvPr>
            <p:ph type="pic" idx="1"/>
          </p:nvPr>
        </p:nvSpPr>
        <p:spPr>
          <a:xfrm>
            <a:off x="5410201" y="1"/>
            <a:ext cx="6781800" cy="6858000"/>
          </a:xfrm>
          <a:custGeom>
            <a:avLst/>
            <a:gdLst>
              <a:gd name="connsiteX0" fmla="*/ 6781799 w 6781800"/>
              <a:gd name="connsiteY0" fmla="*/ 0 h 6858000"/>
              <a:gd name="connsiteX1" fmla="*/ 6781800 w 6781800"/>
              <a:gd name="connsiteY1" fmla="*/ 0 h 6858000"/>
              <a:gd name="connsiteX2" fmla="*/ 6781800 w 6781800"/>
              <a:gd name="connsiteY2" fmla="*/ 6858000 h 6858000"/>
              <a:gd name="connsiteX3" fmla="*/ 0 w 6781800"/>
              <a:gd name="connsiteY3" fmla="*/ 6858000 h 6858000"/>
              <a:gd name="connsiteX4" fmla="*/ 0 w 6781800"/>
              <a:gd name="connsiteY4" fmla="*/ 6857999 h 6858000"/>
              <a:gd name="connsiteX5" fmla="*/ 3521073 w 6781800"/>
              <a:gd name="connsiteY5" fmla="*/ 6857999 h 6858000"/>
              <a:gd name="connsiteX6" fmla="*/ 92966 w 6781800"/>
              <a:gd name="connsiteY6" fmla="*/ 3429001 h 6858000"/>
              <a:gd name="connsiteX7" fmla="*/ 3521074 w 6781800"/>
              <a:gd name="connsiteY7" fmla="*/ 1 h 6858000"/>
              <a:gd name="connsiteX8" fmla="*/ 3521074 w 6781800"/>
              <a:gd name="connsiteY8" fmla="*/ 6857999 h 6858000"/>
              <a:gd name="connsiteX9" fmla="*/ 3521075 w 6781800"/>
              <a:gd name="connsiteY9" fmla="*/ 1 h 6858000"/>
              <a:gd name="connsiteX10" fmla="*/ 6781799 w 678180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1800" h="6858000">
                <a:moveTo>
                  <a:pt x="6781799" y="0"/>
                </a:moveTo>
                <a:lnTo>
                  <a:pt x="6781800" y="0"/>
                </a:lnTo>
                <a:lnTo>
                  <a:pt x="6781800" y="6858000"/>
                </a:lnTo>
                <a:lnTo>
                  <a:pt x="0" y="6858000"/>
                </a:lnTo>
                <a:lnTo>
                  <a:pt x="0" y="6857999"/>
                </a:lnTo>
                <a:lnTo>
                  <a:pt x="3521073" y="6857999"/>
                </a:lnTo>
                <a:lnTo>
                  <a:pt x="92966" y="3429001"/>
                </a:lnTo>
                <a:lnTo>
                  <a:pt x="3521074" y="1"/>
                </a:lnTo>
                <a:lnTo>
                  <a:pt x="3521074" y="6857999"/>
                </a:lnTo>
                <a:lnTo>
                  <a:pt x="3521075" y="1"/>
                </a:lnTo>
                <a:lnTo>
                  <a:pt x="6781799" y="1"/>
                </a:lnTo>
                <a:close/>
              </a:path>
            </a:pathLst>
          </a:custGeom>
          <a:solidFill>
            <a:schemeClr val="bg1">
              <a:lumMod val="95000"/>
            </a:schemeClr>
          </a:solidFill>
        </p:spPr>
        <p:txBody>
          <a:bodyPr wrap="square" anchor="ctr" anchorCtr="1">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a:extLst>
              <a:ext uri="{FF2B5EF4-FFF2-40B4-BE49-F238E27FC236}">
                <a16:creationId xmlns:a16="http://schemas.microsoft.com/office/drawing/2014/main" id="{7483B959-E98A-944D-9E81-4195C8953A73}"/>
              </a:ext>
            </a:extLst>
          </p:cNvPr>
          <p:cNvSpPr>
            <a:spLocks noGrp="1"/>
          </p:cNvSpPr>
          <p:nvPr>
            <p:ph type="ftr" sz="quarter" idx="11"/>
          </p:nvPr>
        </p:nvSpPr>
        <p:spPr/>
        <p:txBody>
          <a:bodyPr/>
          <a:lstStyle>
            <a:lvl1pPr>
              <a:defRPr>
                <a:solidFill>
                  <a:schemeClr val="bg2"/>
                </a:solidFill>
              </a:defRPr>
            </a:lvl1pPr>
          </a:lstStyle>
          <a:p>
            <a:r>
              <a:rPr lang="en-US" dirty="0"/>
              <a:t>PowerPoint template guidelines and examples</a:t>
            </a:r>
          </a:p>
        </p:txBody>
      </p:sp>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2" name="Title 1">
            <a:extLst>
              <a:ext uri="{FF2B5EF4-FFF2-40B4-BE49-F238E27FC236}">
                <a16:creationId xmlns:a16="http://schemas.microsoft.com/office/drawing/2014/main" id="{B4131784-3267-9C4E-9818-D1EC22730AD9}"/>
              </a:ext>
            </a:extLst>
          </p:cNvPr>
          <p:cNvSpPr>
            <a:spLocks noGrp="1"/>
          </p:cNvSpPr>
          <p:nvPr>
            <p:ph type="title"/>
          </p:nvPr>
        </p:nvSpPr>
        <p:spPr/>
        <p:txBody>
          <a:bodyPr/>
          <a:lstStyle>
            <a:lvl1pPr>
              <a:lnSpc>
                <a:spcPct val="100000"/>
              </a:lnSpc>
              <a:defRPr sz="2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4A47754-3053-5E40-89D5-4F7DB0BC2F66}"/>
              </a:ext>
            </a:extLst>
          </p:cNvPr>
          <p:cNvSpPr>
            <a:spLocks noGrp="1"/>
          </p:cNvSpPr>
          <p:nvPr>
            <p:ph type="body" sz="quarter" idx="13"/>
          </p:nvPr>
        </p:nvSpPr>
        <p:spPr>
          <a:xfrm>
            <a:off x="423862" y="1600200"/>
            <a:ext cx="4892040" cy="443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2760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3D86A-7368-BE48-AD74-71C68AA825F4}"/>
              </a:ext>
            </a:extLst>
          </p:cNvPr>
          <p:cNvSpPr>
            <a:spLocks noGrp="1"/>
          </p:cNvSpPr>
          <p:nvPr>
            <p:ph type="title"/>
          </p:nvPr>
        </p:nvSpPr>
        <p:spPr>
          <a:xfrm>
            <a:off x="423864" y="457200"/>
            <a:ext cx="8507412" cy="1143000"/>
          </a:xfrm>
        </p:spPr>
        <p:txBody>
          <a:bodyPr/>
          <a:lstStyle>
            <a:lvl1pPr>
              <a:lnSpc>
                <a:spcPct val="100000"/>
              </a:lnSpc>
              <a:defRPr sz="2800">
                <a:solidFill>
                  <a:schemeClr val="bg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E591C1-5915-6B4D-B703-782EC1F6824B}"/>
              </a:ext>
            </a:extLst>
          </p:cNvPr>
          <p:cNvSpPr>
            <a:spLocks noGrp="1"/>
          </p:cNvSpPr>
          <p:nvPr>
            <p:ph idx="1"/>
          </p:nvPr>
        </p:nvSpPr>
        <p:spPr>
          <a:xfrm>
            <a:off x="423863" y="1600200"/>
            <a:ext cx="8507412" cy="4351338"/>
          </a:xfrm>
        </p:spPr>
        <p:txBody>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A close up of a sign&#10;&#10;Description automatically generated">
            <a:extLst>
              <a:ext uri="{FF2B5EF4-FFF2-40B4-BE49-F238E27FC236}">
                <a16:creationId xmlns:a16="http://schemas.microsoft.com/office/drawing/2014/main" id="{611EB052-6562-7545-A6BA-6648ABF04E9B}"/>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1971191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p:nvPr>
        </p:nvSpPr>
        <p:spPr>
          <a:xfrm>
            <a:off x="423864" y="457200"/>
            <a:ext cx="8507412" cy="1143000"/>
          </a:xfrm>
        </p:spPr>
        <p:txBody>
          <a:bodyPr/>
          <a:lstStyle>
            <a:lvl1pPr>
              <a:lnSpc>
                <a:spcPct val="100000"/>
              </a:lnSpc>
              <a:defRPr sz="28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p:nvPr>
        </p:nvSpPr>
        <p:spPr>
          <a:xfrm>
            <a:off x="423863" y="1600199"/>
            <a:ext cx="5166360" cy="4435475"/>
          </a:xfrm>
        </p:spPr>
        <p:txBody>
          <a:bodyPr/>
          <a:lstStyle>
            <a:lvl1pPr>
              <a:lnSpc>
                <a:spcPct val="110000"/>
              </a:lnSpc>
              <a:defRPr sz="2000">
                <a:solidFill>
                  <a:schemeClr val="bg1"/>
                </a:solidFill>
              </a:defRPr>
            </a:lvl1pPr>
            <a:lvl2pPr>
              <a:lnSpc>
                <a:spcPct val="110000"/>
              </a:lnSpc>
              <a:defRPr sz="2000">
                <a:solidFill>
                  <a:schemeClr val="bg1"/>
                </a:solidFill>
              </a:defRPr>
            </a:lvl2pPr>
            <a:lvl3pPr>
              <a:lnSpc>
                <a:spcPct val="110000"/>
              </a:lnSpc>
              <a:defRPr sz="2000">
                <a:solidFill>
                  <a:schemeClr val="bg1"/>
                </a:solidFill>
              </a:defRPr>
            </a:lvl3pPr>
            <a:lvl4pPr>
              <a:lnSpc>
                <a:spcPct val="110000"/>
              </a:lnSpc>
              <a:defRPr sz="2000">
                <a:solidFill>
                  <a:schemeClr val="bg1"/>
                </a:solidFill>
              </a:defRPr>
            </a:lvl4pPr>
            <a:lvl5pPr>
              <a:lnSpc>
                <a:spcPct val="110000"/>
              </a:lnSpc>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4255422-43FB-194B-85E8-F8436E39DDC5}"/>
              </a:ext>
            </a:extLst>
          </p:cNvPr>
          <p:cNvSpPr>
            <a:spLocks noGrp="1"/>
          </p:cNvSpPr>
          <p:nvPr>
            <p:ph sz="half" idx="2"/>
          </p:nvPr>
        </p:nvSpPr>
        <p:spPr>
          <a:xfrm>
            <a:off x="6096000" y="1600200"/>
            <a:ext cx="5166360" cy="4435475"/>
          </a:xfrm>
        </p:spPr>
        <p:txBody>
          <a:bodyPr/>
          <a:lstStyle>
            <a:lvl1pPr>
              <a:lnSpc>
                <a:spcPct val="110000"/>
              </a:lnSpc>
              <a:defRPr sz="2000">
                <a:solidFill>
                  <a:schemeClr val="bg1"/>
                </a:solidFill>
              </a:defRPr>
            </a:lvl1pPr>
            <a:lvl2pPr>
              <a:lnSpc>
                <a:spcPct val="110000"/>
              </a:lnSpc>
              <a:defRPr sz="2000">
                <a:solidFill>
                  <a:schemeClr val="bg1"/>
                </a:solidFill>
              </a:defRPr>
            </a:lvl2pPr>
            <a:lvl3pPr>
              <a:lnSpc>
                <a:spcPct val="110000"/>
              </a:lnSpc>
              <a:defRPr sz="2000">
                <a:solidFill>
                  <a:schemeClr val="bg1"/>
                </a:solidFill>
              </a:defRPr>
            </a:lvl3pPr>
            <a:lvl4pPr>
              <a:lnSpc>
                <a:spcPct val="110000"/>
              </a:lnSpc>
              <a:defRPr sz="2000">
                <a:solidFill>
                  <a:schemeClr val="bg1"/>
                </a:solidFill>
              </a:defRPr>
            </a:lvl4pPr>
            <a:lvl5pPr>
              <a:lnSpc>
                <a:spcPct val="110000"/>
              </a:lnSpc>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94972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p:nvPr>
        </p:nvSpPr>
        <p:spPr/>
        <p:txBody>
          <a:bodyPr/>
          <a:lstStyle>
            <a:lvl1pPr>
              <a:lnSpc>
                <a:spcPct val="100000"/>
              </a:lnSpc>
              <a:defRPr sz="28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hasCustomPrompt="1"/>
          </p:nvPr>
        </p:nvSpPr>
        <p:spPr>
          <a:xfrm>
            <a:off x="423862" y="1600200"/>
            <a:ext cx="5166360" cy="453888"/>
          </a:xfrm>
        </p:spPr>
        <p:txBody>
          <a:bodyPr/>
          <a:lstStyle>
            <a:lvl1pPr>
              <a:lnSpc>
                <a:spcPct val="110000"/>
              </a:lnSpc>
              <a:defRPr sz="18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14" name="Content Placeholder 2">
            <a:extLst>
              <a:ext uri="{FF2B5EF4-FFF2-40B4-BE49-F238E27FC236}">
                <a16:creationId xmlns:a16="http://schemas.microsoft.com/office/drawing/2014/main" id="{B12097E7-25B9-8845-929D-D6AD3CAC196A}"/>
              </a:ext>
            </a:extLst>
          </p:cNvPr>
          <p:cNvSpPr>
            <a:spLocks noGrp="1"/>
          </p:cNvSpPr>
          <p:nvPr>
            <p:ph sz="half" idx="13" hasCustomPrompt="1"/>
          </p:nvPr>
        </p:nvSpPr>
        <p:spPr>
          <a:xfrm>
            <a:off x="423862" y="2473325"/>
            <a:ext cx="5166360" cy="3562350"/>
          </a:xfrm>
        </p:spPr>
        <p:txBody>
          <a:bodyPr/>
          <a:lstStyle>
            <a:lvl1pPr>
              <a:lnSpc>
                <a:spcPct val="114000"/>
              </a:lnSpc>
              <a:defRPr sz="1300"/>
            </a:lvl1pPr>
            <a:lvl2pPr>
              <a:lnSpc>
                <a:spcPct val="110000"/>
              </a:lnSpc>
              <a:defRPr sz="2000"/>
            </a:lvl2pPr>
            <a:lvl3pPr>
              <a:lnSpc>
                <a:spcPct val="110000"/>
              </a:lnSpc>
              <a:defRPr sz="2000"/>
            </a:lvl3pPr>
            <a:lvl4pPr>
              <a:lnSpc>
                <a:spcPct val="110000"/>
              </a:lnSpc>
              <a:defRPr sz="2000"/>
            </a:lvl4pPr>
            <a:lvl5pPr>
              <a:lnSpc>
                <a:spcPct val="110000"/>
              </a:lnSpc>
              <a:defRPr sz="2000"/>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0F972C97-6BF9-4F4C-B9E7-D33FD32C1927}"/>
              </a:ext>
            </a:extLst>
          </p:cNvPr>
          <p:cNvSpPr>
            <a:spLocks noGrp="1"/>
          </p:cNvSpPr>
          <p:nvPr>
            <p:ph sz="half" idx="14" hasCustomPrompt="1"/>
          </p:nvPr>
        </p:nvSpPr>
        <p:spPr>
          <a:xfrm>
            <a:off x="6095999" y="1600200"/>
            <a:ext cx="5166360" cy="453888"/>
          </a:xfrm>
        </p:spPr>
        <p:txBody>
          <a:bodyPr/>
          <a:lstStyle>
            <a:lvl1pPr>
              <a:lnSpc>
                <a:spcPct val="110000"/>
              </a:lnSpc>
              <a:defRPr sz="18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8" name="Content Placeholder 2">
            <a:extLst>
              <a:ext uri="{FF2B5EF4-FFF2-40B4-BE49-F238E27FC236}">
                <a16:creationId xmlns:a16="http://schemas.microsoft.com/office/drawing/2014/main" id="{E8EC568F-843A-3640-B1EF-2056F22F1820}"/>
              </a:ext>
            </a:extLst>
          </p:cNvPr>
          <p:cNvSpPr>
            <a:spLocks noGrp="1"/>
          </p:cNvSpPr>
          <p:nvPr>
            <p:ph sz="half" idx="15" hasCustomPrompt="1"/>
          </p:nvPr>
        </p:nvSpPr>
        <p:spPr>
          <a:xfrm>
            <a:off x="6095999" y="2473325"/>
            <a:ext cx="5166360" cy="3562350"/>
          </a:xfrm>
        </p:spPr>
        <p:txBody>
          <a:bodyPr/>
          <a:lstStyle>
            <a:lvl1pPr>
              <a:lnSpc>
                <a:spcPct val="114000"/>
              </a:lnSpc>
              <a:defRPr sz="1300"/>
            </a:lvl1pPr>
            <a:lvl2pPr>
              <a:lnSpc>
                <a:spcPct val="110000"/>
              </a:lnSpc>
              <a:defRPr sz="2000"/>
            </a:lvl2pPr>
            <a:lvl3pPr>
              <a:lnSpc>
                <a:spcPct val="110000"/>
              </a:lnSpc>
              <a:defRPr sz="2000"/>
            </a:lvl3pPr>
            <a:lvl4pPr>
              <a:lnSpc>
                <a:spcPct val="110000"/>
              </a:lnSpc>
              <a:defRPr sz="2000"/>
            </a:lvl4pPr>
            <a:lvl5pPr>
              <a:lnSpc>
                <a:spcPct val="110000"/>
              </a:lnSpc>
              <a:defRPr sz="2000"/>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815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p:nvPr>
        </p:nvSpPr>
        <p:spPr/>
        <p:txBody>
          <a:bodyPr/>
          <a:lstStyle>
            <a:lvl1pPr>
              <a:defRPr sz="28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hasCustomPrompt="1"/>
          </p:nvPr>
        </p:nvSpPr>
        <p:spPr>
          <a:xfrm>
            <a:off x="423863" y="1600200"/>
            <a:ext cx="3432041" cy="453888"/>
          </a:xfrm>
        </p:spPr>
        <p:txBody>
          <a:bodyPr/>
          <a:lstStyle>
            <a:lvl1pPr>
              <a:lnSpc>
                <a:spcPct val="110000"/>
              </a:lnSpc>
              <a:defRPr sz="13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14" name="Content Placeholder 2">
            <a:extLst>
              <a:ext uri="{FF2B5EF4-FFF2-40B4-BE49-F238E27FC236}">
                <a16:creationId xmlns:a16="http://schemas.microsoft.com/office/drawing/2014/main" id="{B12097E7-25B9-8845-929D-D6AD3CAC196A}"/>
              </a:ext>
            </a:extLst>
          </p:cNvPr>
          <p:cNvSpPr>
            <a:spLocks noGrp="1"/>
          </p:cNvSpPr>
          <p:nvPr>
            <p:ph sz="half" idx="13" hasCustomPrompt="1"/>
          </p:nvPr>
        </p:nvSpPr>
        <p:spPr>
          <a:xfrm>
            <a:off x="423863" y="2275840"/>
            <a:ext cx="3432041"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0F972C97-6BF9-4F4C-B9E7-D33FD32C1927}"/>
              </a:ext>
            </a:extLst>
          </p:cNvPr>
          <p:cNvSpPr>
            <a:spLocks noGrp="1"/>
          </p:cNvSpPr>
          <p:nvPr>
            <p:ph sz="half" idx="14" hasCustomPrompt="1"/>
          </p:nvPr>
        </p:nvSpPr>
        <p:spPr>
          <a:xfrm>
            <a:off x="4379979" y="1600200"/>
            <a:ext cx="3432041" cy="453888"/>
          </a:xfrm>
        </p:spPr>
        <p:txBody>
          <a:bodyPr/>
          <a:lstStyle>
            <a:lvl1pPr>
              <a:lnSpc>
                <a:spcPct val="110000"/>
              </a:lnSpc>
              <a:defRPr sz="13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8" name="Content Placeholder 2">
            <a:extLst>
              <a:ext uri="{FF2B5EF4-FFF2-40B4-BE49-F238E27FC236}">
                <a16:creationId xmlns:a16="http://schemas.microsoft.com/office/drawing/2014/main" id="{E8EC568F-843A-3640-B1EF-2056F22F1820}"/>
              </a:ext>
            </a:extLst>
          </p:cNvPr>
          <p:cNvSpPr>
            <a:spLocks noGrp="1"/>
          </p:cNvSpPr>
          <p:nvPr>
            <p:ph sz="half" idx="15" hasCustomPrompt="1"/>
          </p:nvPr>
        </p:nvSpPr>
        <p:spPr>
          <a:xfrm>
            <a:off x="4379979" y="2275840"/>
            <a:ext cx="3432041"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6ECD0AAB-AFC2-4A4D-90BF-C7E41ACCC098}"/>
              </a:ext>
            </a:extLst>
          </p:cNvPr>
          <p:cNvSpPr>
            <a:spLocks noGrp="1"/>
          </p:cNvSpPr>
          <p:nvPr>
            <p:ph sz="half" idx="16" hasCustomPrompt="1"/>
          </p:nvPr>
        </p:nvSpPr>
        <p:spPr>
          <a:xfrm>
            <a:off x="8332922" y="1600200"/>
            <a:ext cx="3432041" cy="453888"/>
          </a:xfrm>
        </p:spPr>
        <p:txBody>
          <a:bodyPr/>
          <a:lstStyle>
            <a:lvl1pPr>
              <a:lnSpc>
                <a:spcPct val="110000"/>
              </a:lnSpc>
              <a:defRPr sz="13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20" name="Content Placeholder 2">
            <a:extLst>
              <a:ext uri="{FF2B5EF4-FFF2-40B4-BE49-F238E27FC236}">
                <a16:creationId xmlns:a16="http://schemas.microsoft.com/office/drawing/2014/main" id="{DD89DB9A-6DEB-3D42-8715-9016729754A1}"/>
              </a:ext>
            </a:extLst>
          </p:cNvPr>
          <p:cNvSpPr>
            <a:spLocks noGrp="1"/>
          </p:cNvSpPr>
          <p:nvPr>
            <p:ph sz="half" idx="17" hasCustomPrompt="1"/>
          </p:nvPr>
        </p:nvSpPr>
        <p:spPr>
          <a:xfrm>
            <a:off x="8332922" y="2275840"/>
            <a:ext cx="3432041"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6864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hasCustomPrompt="1"/>
          </p:nvPr>
        </p:nvSpPr>
        <p:spPr>
          <a:xfrm>
            <a:off x="423864" y="1600200"/>
            <a:ext cx="2557876" cy="453888"/>
          </a:xfrm>
        </p:spPr>
        <p:txBody>
          <a:bodyPr/>
          <a:lstStyle>
            <a:lvl1pPr>
              <a:lnSpc>
                <a:spcPct val="110000"/>
              </a:lnSpc>
              <a:defRPr sz="14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14" name="Content Placeholder 2">
            <a:extLst>
              <a:ext uri="{FF2B5EF4-FFF2-40B4-BE49-F238E27FC236}">
                <a16:creationId xmlns:a16="http://schemas.microsoft.com/office/drawing/2014/main" id="{B12097E7-25B9-8845-929D-D6AD3CAC196A}"/>
              </a:ext>
            </a:extLst>
          </p:cNvPr>
          <p:cNvSpPr>
            <a:spLocks noGrp="1"/>
          </p:cNvSpPr>
          <p:nvPr>
            <p:ph sz="half" idx="13" hasCustomPrompt="1"/>
          </p:nvPr>
        </p:nvSpPr>
        <p:spPr>
          <a:xfrm>
            <a:off x="423864" y="2275840"/>
            <a:ext cx="2557876"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D584B4E0-1D45-7F4C-8B69-040A643953F9}"/>
              </a:ext>
            </a:extLst>
          </p:cNvPr>
          <p:cNvSpPr>
            <a:spLocks noGrp="1"/>
          </p:cNvSpPr>
          <p:nvPr>
            <p:ph sz="half" idx="14" hasCustomPrompt="1"/>
          </p:nvPr>
        </p:nvSpPr>
        <p:spPr>
          <a:xfrm>
            <a:off x="3276600" y="1600200"/>
            <a:ext cx="2557876" cy="453888"/>
          </a:xfrm>
        </p:spPr>
        <p:txBody>
          <a:bodyPr/>
          <a:lstStyle>
            <a:lvl1pPr>
              <a:lnSpc>
                <a:spcPct val="110000"/>
              </a:lnSpc>
              <a:defRPr sz="14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3" name="Content Placeholder 2">
            <a:extLst>
              <a:ext uri="{FF2B5EF4-FFF2-40B4-BE49-F238E27FC236}">
                <a16:creationId xmlns:a16="http://schemas.microsoft.com/office/drawing/2014/main" id="{EF605304-DBCD-3748-85C6-A5E16B775F69}"/>
              </a:ext>
            </a:extLst>
          </p:cNvPr>
          <p:cNvSpPr>
            <a:spLocks noGrp="1"/>
          </p:cNvSpPr>
          <p:nvPr>
            <p:ph sz="half" idx="15" hasCustomPrompt="1"/>
          </p:nvPr>
        </p:nvSpPr>
        <p:spPr>
          <a:xfrm>
            <a:off x="3276600" y="2275840"/>
            <a:ext cx="2557876"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2C47CF12-2E39-E641-887C-6F609AC11D46}"/>
              </a:ext>
            </a:extLst>
          </p:cNvPr>
          <p:cNvSpPr>
            <a:spLocks noGrp="1"/>
          </p:cNvSpPr>
          <p:nvPr>
            <p:ph sz="half" idx="16" hasCustomPrompt="1"/>
          </p:nvPr>
        </p:nvSpPr>
        <p:spPr>
          <a:xfrm>
            <a:off x="6096000" y="1600200"/>
            <a:ext cx="2557876" cy="453888"/>
          </a:xfrm>
        </p:spPr>
        <p:txBody>
          <a:bodyPr/>
          <a:lstStyle>
            <a:lvl1pPr>
              <a:lnSpc>
                <a:spcPct val="110000"/>
              </a:lnSpc>
              <a:defRPr sz="14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6" name="Content Placeholder 2">
            <a:extLst>
              <a:ext uri="{FF2B5EF4-FFF2-40B4-BE49-F238E27FC236}">
                <a16:creationId xmlns:a16="http://schemas.microsoft.com/office/drawing/2014/main" id="{79D94CEF-1056-8242-A962-7A37EEC93484}"/>
              </a:ext>
            </a:extLst>
          </p:cNvPr>
          <p:cNvSpPr>
            <a:spLocks noGrp="1"/>
          </p:cNvSpPr>
          <p:nvPr>
            <p:ph sz="half" idx="17" hasCustomPrompt="1"/>
          </p:nvPr>
        </p:nvSpPr>
        <p:spPr>
          <a:xfrm>
            <a:off x="6096000" y="2275840"/>
            <a:ext cx="2557876"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a:extLst>
              <a:ext uri="{FF2B5EF4-FFF2-40B4-BE49-F238E27FC236}">
                <a16:creationId xmlns:a16="http://schemas.microsoft.com/office/drawing/2014/main" id="{78BBF703-53D6-0B4A-9C09-3F32B97C3218}"/>
              </a:ext>
            </a:extLst>
          </p:cNvPr>
          <p:cNvSpPr>
            <a:spLocks noGrp="1"/>
          </p:cNvSpPr>
          <p:nvPr>
            <p:ph sz="half" idx="18" hasCustomPrompt="1"/>
          </p:nvPr>
        </p:nvSpPr>
        <p:spPr>
          <a:xfrm>
            <a:off x="8915400" y="1600200"/>
            <a:ext cx="2557876" cy="453888"/>
          </a:xfrm>
        </p:spPr>
        <p:txBody>
          <a:bodyPr/>
          <a:lstStyle>
            <a:lvl1pPr>
              <a:lnSpc>
                <a:spcPct val="110000"/>
              </a:lnSpc>
              <a:defRPr sz="14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22" name="Content Placeholder 2">
            <a:extLst>
              <a:ext uri="{FF2B5EF4-FFF2-40B4-BE49-F238E27FC236}">
                <a16:creationId xmlns:a16="http://schemas.microsoft.com/office/drawing/2014/main" id="{F41794F8-3551-B348-A439-E14CD5D02352}"/>
              </a:ext>
            </a:extLst>
          </p:cNvPr>
          <p:cNvSpPr>
            <a:spLocks noGrp="1"/>
          </p:cNvSpPr>
          <p:nvPr>
            <p:ph sz="half" idx="19" hasCustomPrompt="1"/>
          </p:nvPr>
        </p:nvSpPr>
        <p:spPr>
          <a:xfrm>
            <a:off x="8915400" y="2275840"/>
            <a:ext cx="2557876"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33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08527-6C2B-6247-9837-1856F62CDDA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pic>
        <p:nvPicPr>
          <p:cNvPr id="6" name="Picture 5" descr="A close up of a sign&#10;&#10;Description automatically generated">
            <a:extLst>
              <a:ext uri="{FF2B5EF4-FFF2-40B4-BE49-F238E27FC236}">
                <a16:creationId xmlns:a16="http://schemas.microsoft.com/office/drawing/2014/main" id="{B9167EF6-A93D-2543-B241-EE0111CCAC6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1557740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A24567-35BB-F34C-BE28-2F27CD24E637}"/>
              </a:ext>
            </a:extLst>
          </p:cNvPr>
          <p:cNvSpPr>
            <a:spLocks noGrp="1"/>
          </p:cNvSpPr>
          <p:nvPr>
            <p:ph type="title"/>
          </p:nvPr>
        </p:nvSpPr>
        <p:spPr>
          <a:xfrm>
            <a:off x="423864" y="457200"/>
            <a:ext cx="8507412" cy="1143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41894BC-F12D-D64A-B25C-00D4DE20FA4F}"/>
              </a:ext>
            </a:extLst>
          </p:cNvPr>
          <p:cNvSpPr>
            <a:spLocks noGrp="1"/>
          </p:cNvSpPr>
          <p:nvPr>
            <p:ph type="body" idx="1"/>
          </p:nvPr>
        </p:nvSpPr>
        <p:spPr>
          <a:xfrm>
            <a:off x="423863" y="1600199"/>
            <a:ext cx="8507412" cy="4435475"/>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E2AE3F34-D11C-3540-B14F-649A3DCD4AD3}"/>
              </a:ext>
            </a:extLst>
          </p:cNvPr>
          <p:cNvSpPr>
            <a:spLocks noGrp="1"/>
          </p:cNvSpPr>
          <p:nvPr>
            <p:ph type="ftr" sz="quarter" idx="3"/>
          </p:nvPr>
        </p:nvSpPr>
        <p:spPr>
          <a:xfrm>
            <a:off x="922606" y="6362700"/>
            <a:ext cx="5173394" cy="495300"/>
          </a:xfrm>
          <a:prstGeom prst="rect">
            <a:avLst/>
          </a:prstGeom>
        </p:spPr>
        <p:txBody>
          <a:bodyPr vert="horz" lIns="0" tIns="0" rIns="0" bIns="0" rtlCol="0" anchor="t" anchorCtr="0">
            <a:noAutofit/>
          </a:bodyPr>
          <a:lstStyle>
            <a:lvl1pPr algn="l">
              <a:defRPr sz="800">
                <a:solidFill>
                  <a:schemeClr val="accent1"/>
                </a:solidFill>
                <a:latin typeface="Arial" panose="020B0604020202020204" pitchFamily="34" charset="0"/>
                <a:cs typeface="Arial" panose="020B0604020202020204" pitchFamily="34" charset="0"/>
              </a:defRPr>
            </a:lvl1pPr>
          </a:lstStyle>
          <a:p>
            <a:r>
              <a:rPr lang="en-US" dirty="0"/>
              <a:t>PowerPoint template guidelines and examples</a:t>
            </a:r>
          </a:p>
        </p:txBody>
      </p:sp>
      <p:sp>
        <p:nvSpPr>
          <p:cNvPr id="6" name="Slide Number Placeholder 5">
            <a:extLst>
              <a:ext uri="{FF2B5EF4-FFF2-40B4-BE49-F238E27FC236}">
                <a16:creationId xmlns:a16="http://schemas.microsoft.com/office/drawing/2014/main" id="{41A719F2-77FF-6F4D-8225-B37BCFBB2991}"/>
              </a:ext>
            </a:extLst>
          </p:cNvPr>
          <p:cNvSpPr>
            <a:spLocks noGrp="1"/>
          </p:cNvSpPr>
          <p:nvPr>
            <p:ph type="sldNum" sz="quarter" idx="4"/>
          </p:nvPr>
        </p:nvSpPr>
        <p:spPr>
          <a:xfrm>
            <a:off x="8931275" y="6362700"/>
            <a:ext cx="2833688" cy="495300"/>
          </a:xfrm>
          <a:prstGeom prst="rect">
            <a:avLst/>
          </a:prstGeom>
        </p:spPr>
        <p:txBody>
          <a:bodyPr vert="horz" lIns="0" tIns="0" rIns="0" bIns="0" rtlCol="0" anchor="t" anchorCtr="0"/>
          <a:lstStyle>
            <a:lvl1pPr algn="r">
              <a:defRPr sz="1000">
                <a:solidFill>
                  <a:schemeClr val="accent1"/>
                </a:solidFill>
                <a:latin typeface="Arial" panose="020B0604020202020204" pitchFamily="34" charset="0"/>
                <a:cs typeface="Arial" panose="020B0604020202020204" pitchFamily="34" charset="0"/>
              </a:defRPr>
            </a:lvl1pPr>
          </a:lstStyle>
          <a:p>
            <a:fld id="{61ADE5DC-7D63-DF48-9E5C-D85B8F0CA549}" type="slidenum">
              <a:rPr lang="en-US" smtClean="0"/>
              <a:pPr/>
              <a:t>‹#›</a:t>
            </a:fld>
            <a:endParaRPr lang="en-US" dirty="0"/>
          </a:p>
        </p:txBody>
      </p:sp>
    </p:spTree>
    <p:extLst>
      <p:ext uri="{BB962C8B-B14F-4D97-AF65-F5344CB8AC3E}">
        <p14:creationId xmlns:p14="http://schemas.microsoft.com/office/powerpoint/2010/main" val="459030008"/>
      </p:ext>
    </p:extLst>
  </p:cSld>
  <p:clrMap bg1="lt1" tx1="dk1" bg2="lt2" tx2="dk2" accent1="accent1" accent2="accent2" accent3="accent3" accent4="accent4" accent5="accent5" accent6="accent6" hlink="hlink" folHlink="folHlink"/>
  <p:sldLayoutIdLst>
    <p:sldLayoutId id="2147483689" r:id="rId1"/>
    <p:sldLayoutId id="2147483660" r:id="rId2"/>
    <p:sldLayoutId id="2147483691" r:id="rId3"/>
    <p:sldLayoutId id="2147483650" r:id="rId4"/>
    <p:sldLayoutId id="2147483661" r:id="rId5"/>
    <p:sldLayoutId id="2147483683" r:id="rId6"/>
    <p:sldLayoutId id="2147483662" r:id="rId7"/>
    <p:sldLayoutId id="2147483663" r:id="rId8"/>
    <p:sldLayoutId id="2147483654" r:id="rId9"/>
    <p:sldLayoutId id="2147483655" r:id="rId10"/>
    <p:sldLayoutId id="2147483684" r:id="rId11"/>
    <p:sldLayoutId id="2147483688" r:id="rId12"/>
    <p:sldLayoutId id="2147483657" r:id="rId13"/>
    <p:sldLayoutId id="2147483686" r:id="rId14"/>
    <p:sldLayoutId id="2147483687" r:id="rId15"/>
    <p:sldLayoutId id="2147483690" r:id="rId16"/>
    <p:sldLayoutId id="2147483651"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92" r:id="rId37"/>
  </p:sldLayoutIdLst>
  <p:hf sldNum="0" hdr="0"/>
  <p:txStyles>
    <p:titleStyle>
      <a:lvl1pPr algn="l" defTabSz="914400" rtl="0" eaLnBrk="1" latinLnBrk="0" hangingPunct="1">
        <a:lnSpc>
          <a:spcPct val="100000"/>
        </a:lnSpc>
        <a:spcBef>
          <a:spcPct val="0"/>
        </a:spcBef>
        <a:buNone/>
        <a:defRPr sz="2800" kern="1200">
          <a:solidFill>
            <a:schemeClr val="accent1"/>
          </a:solidFill>
          <a:latin typeface="+mj-lt"/>
          <a:ea typeface="+mj-ea"/>
          <a:cs typeface="Arial" panose="020B0604020202020204" pitchFamily="34" charset="0"/>
        </a:defRPr>
      </a:lvl1pPr>
    </p:titleStyle>
    <p:bodyStyle>
      <a:lvl1pPr marL="0" indent="0" algn="l" defTabSz="914400" rtl="0" eaLnBrk="1" latinLnBrk="0" hangingPunct="1">
        <a:lnSpc>
          <a:spcPct val="110000"/>
        </a:lnSpc>
        <a:spcBef>
          <a:spcPts val="0"/>
        </a:spcBef>
        <a:buFont typeface="Arial" panose="020B0604020202020204" pitchFamily="34" charset="0"/>
        <a:buNone/>
        <a:defRPr sz="2000" kern="1200">
          <a:solidFill>
            <a:schemeClr val="tx2"/>
          </a:solidFill>
          <a:latin typeface="+mj-lt"/>
          <a:ea typeface="+mn-ea"/>
          <a:cs typeface="Arial" panose="020B0604020202020204" pitchFamily="34" charset="0"/>
        </a:defRPr>
      </a:lvl1pPr>
      <a:lvl2pPr marL="0" indent="0" algn="l" defTabSz="914400" rtl="0" eaLnBrk="1" latinLnBrk="0" hangingPunct="1">
        <a:lnSpc>
          <a:spcPct val="110000"/>
        </a:lnSpc>
        <a:spcBef>
          <a:spcPts val="0"/>
        </a:spcBef>
        <a:spcAft>
          <a:spcPts val="1200"/>
        </a:spcAft>
        <a:buFont typeface="Arial" panose="020B0604020202020204" pitchFamily="34" charset="0"/>
        <a:buNone/>
        <a:tabLst/>
        <a:defRPr sz="2000" kern="1200">
          <a:solidFill>
            <a:schemeClr val="tx2"/>
          </a:solidFill>
          <a:latin typeface="Arial" panose="020B0604020202020204" pitchFamily="34" charset="0"/>
          <a:ea typeface="+mn-ea"/>
          <a:cs typeface="Arial" panose="020B0604020202020204" pitchFamily="34" charset="0"/>
        </a:defRPr>
      </a:lvl2pPr>
      <a:lvl3pPr marL="628650" indent="-280988" algn="l" defTabSz="914400" rtl="0" eaLnBrk="1" latinLnBrk="0" hangingPunct="1">
        <a:lnSpc>
          <a:spcPct val="110000"/>
        </a:lnSpc>
        <a:spcBef>
          <a:spcPts val="0"/>
        </a:spcBef>
        <a:spcAft>
          <a:spcPts val="600"/>
        </a:spcAft>
        <a:buSzPct val="70000"/>
        <a:buFont typeface=".Lucida Grande UI Regular"/>
        <a:buChar char="◆"/>
        <a:tabLst/>
        <a:defRPr sz="2000" kern="1200">
          <a:solidFill>
            <a:schemeClr val="tx2"/>
          </a:solidFill>
          <a:latin typeface="Arial" panose="020B0604020202020204" pitchFamily="34" charset="0"/>
          <a:ea typeface="+mn-ea"/>
          <a:cs typeface="Arial" panose="020B0604020202020204" pitchFamily="34" charset="0"/>
        </a:defRPr>
      </a:lvl3pPr>
      <a:lvl4pPr marL="920750" indent="-233363" algn="l" defTabSz="914400" rtl="0" eaLnBrk="1" latinLnBrk="0" hangingPunct="1">
        <a:lnSpc>
          <a:spcPct val="110000"/>
        </a:lnSpc>
        <a:spcBef>
          <a:spcPts val="0"/>
        </a:spcBef>
        <a:spcAft>
          <a:spcPts val="600"/>
        </a:spcAft>
        <a:buFont typeface="Arial" panose="020B0604020202020204" pitchFamily="34" charset="0"/>
        <a:buChar char="•"/>
        <a:tabLst/>
        <a:defRPr sz="2000" kern="1200">
          <a:solidFill>
            <a:schemeClr val="tx2"/>
          </a:solidFill>
          <a:latin typeface="Arial" panose="020B0604020202020204" pitchFamily="34" charset="0"/>
          <a:ea typeface="+mn-ea"/>
          <a:cs typeface="Arial" panose="020B0604020202020204" pitchFamily="34" charset="0"/>
        </a:defRPr>
      </a:lvl4pPr>
      <a:lvl5pPr marL="1377950" indent="-457200" algn="l" defTabSz="914400" rtl="0" eaLnBrk="1" latinLnBrk="0" hangingPunct="1">
        <a:lnSpc>
          <a:spcPct val="110000"/>
        </a:lnSpc>
        <a:spcBef>
          <a:spcPts val="0"/>
        </a:spcBef>
        <a:spcAft>
          <a:spcPts val="600"/>
        </a:spcAft>
        <a:buFont typeface="System Font Regular"/>
        <a:buChar char="—"/>
        <a:tabLst/>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88" userDrawn="1">
          <p15:clr>
            <a:srgbClr val="F26B43"/>
          </p15:clr>
        </p15:guide>
        <p15:guide id="4" orient="horz" pos="1008" userDrawn="1">
          <p15:clr>
            <a:srgbClr val="F26B43"/>
          </p15:clr>
        </p15:guide>
        <p15:guide id="5" pos="267" userDrawn="1">
          <p15:clr>
            <a:srgbClr val="F26B43"/>
          </p15:clr>
        </p15:guide>
        <p15:guide id="6" orient="horz" pos="4008" userDrawn="1">
          <p15:clr>
            <a:srgbClr val="F26B43"/>
          </p15:clr>
        </p15:guide>
        <p15:guide id="7" pos="7411" userDrawn="1">
          <p15:clr>
            <a:srgbClr val="F26B43"/>
          </p15:clr>
        </p15:guide>
        <p15:guide id="8" pos="5626" userDrawn="1">
          <p15:clr>
            <a:srgbClr val="F26B43"/>
          </p15:clr>
        </p15:guide>
        <p15:guide id="9" pos="2053" userDrawn="1">
          <p15:clr>
            <a:srgbClr val="F26B43"/>
          </p15:clr>
        </p15:guide>
        <p15:guide id="11" orient="horz" pos="1558" userDrawn="1">
          <p15:clr>
            <a:srgbClr val="F26B43"/>
          </p15:clr>
        </p15:guide>
        <p15:guide id="13" orient="horz" pos="3802" userDrawn="1">
          <p15:clr>
            <a:srgbClr val="F26B43"/>
          </p15:clr>
        </p15:guide>
        <p15:guide id="1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hyperlink" Target="mailto:Council.Accounts@kofc.org"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hyperlink" Target="mailto:eMembership@kofc.org"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8135BE-4BD7-4489-8564-84EF8292A24B}"/>
              </a:ext>
            </a:extLst>
          </p:cNvPr>
          <p:cNvSpPr>
            <a:spLocks noGrp="1"/>
          </p:cNvSpPr>
          <p:nvPr>
            <p:ph type="title"/>
          </p:nvPr>
        </p:nvSpPr>
        <p:spPr/>
        <p:txBody>
          <a:bodyPr/>
          <a:lstStyle/>
          <a:p>
            <a:r>
              <a:rPr lang="en-US" dirty="0">
                <a:solidFill>
                  <a:schemeClr val="accent3"/>
                </a:solidFill>
              </a:rPr>
              <a:t>Online Membership 101</a:t>
            </a:r>
          </a:p>
        </p:txBody>
      </p:sp>
      <p:pic>
        <p:nvPicPr>
          <p:cNvPr id="20" name="Picture Placeholder 19">
            <a:extLst>
              <a:ext uri="{FF2B5EF4-FFF2-40B4-BE49-F238E27FC236}">
                <a16:creationId xmlns:a16="http://schemas.microsoft.com/office/drawing/2014/main" id="{E8544FC8-C200-4301-B491-40B97D828845}"/>
              </a:ext>
            </a:extLst>
          </p:cNvPr>
          <p:cNvPicPr>
            <a:picLocks noGrp="1" noChangeAspect="1"/>
          </p:cNvPicPr>
          <p:nvPr>
            <p:ph type="pic" idx="1"/>
          </p:nvPr>
        </p:nvPicPr>
        <p:blipFill>
          <a:blip r:embed="rId3"/>
          <a:srcRect l="24920" r="24920"/>
          <a:stretch>
            <a:fillRect/>
          </a:stretch>
        </p:blipFill>
        <p:spPr/>
      </p:pic>
    </p:spTree>
    <p:extLst>
      <p:ext uri="{BB962C8B-B14F-4D97-AF65-F5344CB8AC3E}">
        <p14:creationId xmlns:p14="http://schemas.microsoft.com/office/powerpoint/2010/main" val="255240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44724-F585-4945-A201-BEC61F94C05E}"/>
              </a:ext>
            </a:extLst>
          </p:cNvPr>
          <p:cNvSpPr>
            <a:spLocks noGrp="1"/>
          </p:cNvSpPr>
          <p:nvPr>
            <p:ph type="title"/>
          </p:nvPr>
        </p:nvSpPr>
        <p:spPr>
          <a:xfrm>
            <a:off x="613600" y="430077"/>
            <a:ext cx="3124679" cy="700482"/>
          </a:xfrm>
        </p:spPr>
        <p:txBody>
          <a:bodyPr/>
          <a:lstStyle/>
          <a:p>
            <a:pPr algn="ctr"/>
            <a:r>
              <a:rPr lang="en-US" sz="3600" dirty="0"/>
              <a:t>Eligibility</a:t>
            </a:r>
            <a:br>
              <a:rPr lang="en-US" sz="2800" dirty="0">
                <a:solidFill>
                  <a:prstClr val="black"/>
                </a:solidFill>
              </a:rPr>
            </a:br>
            <a:endParaRPr lang="en-US" dirty="0"/>
          </a:p>
        </p:txBody>
      </p:sp>
      <p:sp>
        <p:nvSpPr>
          <p:cNvPr id="11" name="Rounded Rectangle 1">
            <a:extLst>
              <a:ext uri="{FF2B5EF4-FFF2-40B4-BE49-F238E27FC236}">
                <a16:creationId xmlns:a16="http://schemas.microsoft.com/office/drawing/2014/main" id="{2BF9EBD4-C996-44CB-8371-606ED62382A9}"/>
              </a:ext>
            </a:extLst>
          </p:cNvPr>
          <p:cNvSpPr/>
          <p:nvPr/>
        </p:nvSpPr>
        <p:spPr>
          <a:xfrm>
            <a:off x="1121562" y="3949700"/>
            <a:ext cx="6447638" cy="3937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a:endParaRPr lang="en-US" sz="1920">
              <a:solidFill>
                <a:prstClr val="white"/>
              </a:solidFill>
            </a:endParaRPr>
          </a:p>
        </p:txBody>
      </p:sp>
      <p:pic>
        <p:nvPicPr>
          <p:cNvPr id="4" name="Picture 3" descr="Graphical user interface, text, application, email&#10;&#10;Description automatically generated">
            <a:extLst>
              <a:ext uri="{FF2B5EF4-FFF2-40B4-BE49-F238E27FC236}">
                <a16:creationId xmlns:a16="http://schemas.microsoft.com/office/drawing/2014/main" id="{93EDC6DA-95F5-4FC2-AEED-61890EB24F9B}"/>
              </a:ext>
            </a:extLst>
          </p:cNvPr>
          <p:cNvPicPr>
            <a:picLocks noChangeAspect="1"/>
          </p:cNvPicPr>
          <p:nvPr/>
        </p:nvPicPr>
        <p:blipFill>
          <a:blip r:embed="rId2"/>
          <a:stretch>
            <a:fillRect/>
          </a:stretch>
        </p:blipFill>
        <p:spPr>
          <a:xfrm>
            <a:off x="178972" y="1221154"/>
            <a:ext cx="11834055" cy="4415692"/>
          </a:xfrm>
          <a:prstGeom prst="rect">
            <a:avLst/>
          </a:prstGeom>
        </p:spPr>
      </p:pic>
    </p:spTree>
    <p:extLst>
      <p:ext uri="{BB962C8B-B14F-4D97-AF65-F5344CB8AC3E}">
        <p14:creationId xmlns:p14="http://schemas.microsoft.com/office/powerpoint/2010/main" val="59062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Teams&#10;&#10;Description automatically generated">
            <a:extLst>
              <a:ext uri="{FF2B5EF4-FFF2-40B4-BE49-F238E27FC236}">
                <a16:creationId xmlns:a16="http://schemas.microsoft.com/office/drawing/2014/main" id="{0F3C3EDF-B937-4F85-AB3F-9DC239789A06}"/>
              </a:ext>
            </a:extLst>
          </p:cNvPr>
          <p:cNvPicPr>
            <a:picLocks noChangeAspect="1"/>
          </p:cNvPicPr>
          <p:nvPr/>
        </p:nvPicPr>
        <p:blipFill>
          <a:blip r:embed="rId2"/>
          <a:stretch>
            <a:fillRect/>
          </a:stretch>
        </p:blipFill>
        <p:spPr>
          <a:xfrm>
            <a:off x="1237739" y="649514"/>
            <a:ext cx="9716522" cy="5558972"/>
          </a:xfrm>
          <a:prstGeom prst="rect">
            <a:avLst/>
          </a:prstGeom>
        </p:spPr>
      </p:pic>
    </p:spTree>
    <p:extLst>
      <p:ext uri="{BB962C8B-B14F-4D97-AF65-F5344CB8AC3E}">
        <p14:creationId xmlns:p14="http://schemas.microsoft.com/office/powerpoint/2010/main" val="126455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website&#10;&#10;Description automatically generated">
            <a:extLst>
              <a:ext uri="{FF2B5EF4-FFF2-40B4-BE49-F238E27FC236}">
                <a16:creationId xmlns:a16="http://schemas.microsoft.com/office/drawing/2014/main" id="{678494D6-A1ED-45A4-87AA-B4FA81685BDA}"/>
              </a:ext>
            </a:extLst>
          </p:cNvPr>
          <p:cNvPicPr>
            <a:picLocks noChangeAspect="1"/>
          </p:cNvPicPr>
          <p:nvPr/>
        </p:nvPicPr>
        <p:blipFill>
          <a:blip r:embed="rId2"/>
          <a:stretch>
            <a:fillRect/>
          </a:stretch>
        </p:blipFill>
        <p:spPr>
          <a:xfrm>
            <a:off x="1796555" y="934771"/>
            <a:ext cx="8598890" cy="4988458"/>
          </a:xfrm>
          <a:prstGeom prst="rect">
            <a:avLst/>
          </a:prstGeom>
        </p:spPr>
      </p:pic>
    </p:spTree>
    <p:extLst>
      <p:ext uri="{BB962C8B-B14F-4D97-AF65-F5344CB8AC3E}">
        <p14:creationId xmlns:p14="http://schemas.microsoft.com/office/powerpoint/2010/main" val="1532338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26DF1-EEF7-499C-A3E4-886C2E0C7D0F}"/>
              </a:ext>
            </a:extLst>
          </p:cNvPr>
          <p:cNvSpPr>
            <a:spLocks noGrp="1"/>
          </p:cNvSpPr>
          <p:nvPr>
            <p:ph type="body" sz="quarter" idx="13"/>
          </p:nvPr>
        </p:nvSpPr>
        <p:spPr>
          <a:xfrm>
            <a:off x="423862" y="568179"/>
            <a:ext cx="5227638" cy="1454441"/>
          </a:xfrm>
        </p:spPr>
        <p:txBody>
          <a:bodyPr/>
          <a:lstStyle/>
          <a:p>
            <a:pPr marL="457200" indent="-457200">
              <a:buFont typeface="Arial" panose="020B0604020202020204" pitchFamily="34" charset="0"/>
              <a:buChar char="•"/>
            </a:pPr>
            <a:r>
              <a:rPr lang="en-US" sz="2800" dirty="0">
                <a:latin typeface="Arial" panose="020B0604020202020204" pitchFamily="34" charset="0"/>
              </a:rPr>
              <a:t>After confirming the email link, several of these fields will be prepopulated from the first page.</a:t>
            </a:r>
          </a:p>
          <a:p>
            <a:pPr marL="457200" indent="-457200">
              <a:buFont typeface="Arial" panose="020B0604020202020204" pitchFamily="34" charset="0"/>
              <a:buChar char="•"/>
            </a:pPr>
            <a:endParaRPr lang="en-US" sz="2800" dirty="0">
              <a:latin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rPr>
              <a:t>If there is a preferred local council, you can enter its number and the number of the member who referred you.</a:t>
            </a:r>
          </a:p>
          <a:p>
            <a:endParaRPr lang="en-US" dirty="0"/>
          </a:p>
        </p:txBody>
      </p:sp>
      <p:pic>
        <p:nvPicPr>
          <p:cNvPr id="6" name="Picture 5" descr="Graphical user interface&#10;&#10;Description automatically generated">
            <a:extLst>
              <a:ext uri="{FF2B5EF4-FFF2-40B4-BE49-F238E27FC236}">
                <a16:creationId xmlns:a16="http://schemas.microsoft.com/office/drawing/2014/main" id="{8CC163CE-9539-4B35-A6D6-11475B6F77B1}"/>
              </a:ext>
            </a:extLst>
          </p:cNvPr>
          <p:cNvPicPr>
            <a:picLocks noChangeAspect="1"/>
          </p:cNvPicPr>
          <p:nvPr/>
        </p:nvPicPr>
        <p:blipFill>
          <a:blip r:embed="rId2"/>
          <a:stretch>
            <a:fillRect/>
          </a:stretch>
        </p:blipFill>
        <p:spPr>
          <a:xfrm>
            <a:off x="6096000" y="163686"/>
            <a:ext cx="5334000" cy="6366885"/>
          </a:xfrm>
          <a:prstGeom prst="rect">
            <a:avLst/>
          </a:prstGeom>
        </p:spPr>
      </p:pic>
      <p:sp>
        <p:nvSpPr>
          <p:cNvPr id="2" name="Rectangle 1">
            <a:extLst>
              <a:ext uri="{FF2B5EF4-FFF2-40B4-BE49-F238E27FC236}">
                <a16:creationId xmlns:a16="http://schemas.microsoft.com/office/drawing/2014/main" id="{7884449F-2972-4BB8-BCEE-D5CEA7A9FBFE}"/>
              </a:ext>
            </a:extLst>
          </p:cNvPr>
          <p:cNvSpPr/>
          <p:nvPr/>
        </p:nvSpPr>
        <p:spPr>
          <a:xfrm>
            <a:off x="7296150" y="2022620"/>
            <a:ext cx="2781300" cy="91930"/>
          </a:xfrm>
          <a:prstGeom prst="rect">
            <a:avLst/>
          </a:prstGeom>
          <a:solidFill>
            <a:schemeClr val="accent2"/>
          </a:solidFill>
          <a:ln>
            <a:solidFill>
              <a:srgbClr val="EF3B3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662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EFFFB21F-DF82-42A0-9386-F2B25E2FBCFD}"/>
              </a:ext>
            </a:extLst>
          </p:cNvPr>
          <p:cNvPicPr>
            <a:picLocks noChangeAspect="1"/>
          </p:cNvPicPr>
          <p:nvPr/>
        </p:nvPicPr>
        <p:blipFill>
          <a:blip r:embed="rId2"/>
          <a:stretch>
            <a:fillRect/>
          </a:stretch>
        </p:blipFill>
        <p:spPr>
          <a:xfrm>
            <a:off x="4228396" y="488950"/>
            <a:ext cx="7465236" cy="5880100"/>
          </a:xfrm>
          <a:prstGeom prst="rect">
            <a:avLst/>
          </a:prstGeom>
        </p:spPr>
      </p:pic>
      <p:sp>
        <p:nvSpPr>
          <p:cNvPr id="2" name="TextBox 1">
            <a:extLst>
              <a:ext uri="{FF2B5EF4-FFF2-40B4-BE49-F238E27FC236}">
                <a16:creationId xmlns:a16="http://schemas.microsoft.com/office/drawing/2014/main" id="{5BFA1E02-990F-4187-9908-D17722E0568F}"/>
              </a:ext>
            </a:extLst>
          </p:cNvPr>
          <p:cNvSpPr txBox="1"/>
          <p:nvPr/>
        </p:nvSpPr>
        <p:spPr>
          <a:xfrm>
            <a:off x="108643" y="2736502"/>
            <a:ext cx="3947310" cy="1384995"/>
          </a:xfrm>
          <a:prstGeom prst="rect">
            <a:avLst/>
          </a:prstGeom>
          <a:noFill/>
        </p:spPr>
        <p:txBody>
          <a:bodyPr wrap="square" rtlCol="0">
            <a:spAutoFit/>
          </a:bodyPr>
          <a:lstStyle/>
          <a:p>
            <a:r>
              <a:rPr lang="en-US" sz="2800" dirty="0">
                <a:solidFill>
                  <a:schemeClr val="bg1"/>
                </a:solidFill>
                <a:ea typeface="Times New Roman" panose="02020603050405020304" pitchFamily="18" charset="0"/>
              </a:rPr>
              <a:t>Be sure to p</a:t>
            </a:r>
            <a:r>
              <a:rPr lang="en-US" sz="2800" dirty="0">
                <a:solidFill>
                  <a:schemeClr val="bg1"/>
                </a:solidFill>
                <a:effectLst/>
                <a:ea typeface="Times New Roman" panose="02020603050405020304" pitchFamily="18" charset="0"/>
              </a:rPr>
              <a:t>ress the </a:t>
            </a:r>
            <a:r>
              <a:rPr lang="en-US" sz="2800" b="1" dirty="0">
                <a:solidFill>
                  <a:schemeClr val="bg1"/>
                </a:solidFill>
                <a:effectLst/>
                <a:ea typeface="Times New Roman" panose="02020603050405020304" pitchFamily="18" charset="0"/>
              </a:rPr>
              <a:t>APPLY</a:t>
            </a:r>
            <a:r>
              <a:rPr lang="en-US" sz="2800" dirty="0">
                <a:solidFill>
                  <a:schemeClr val="bg1"/>
                </a:solidFill>
                <a:effectLst/>
                <a:ea typeface="Times New Roman" panose="02020603050405020304" pitchFamily="18" charset="0"/>
              </a:rPr>
              <a:t> button once the promo code is entered!</a:t>
            </a:r>
            <a:endParaRPr lang="en-US" sz="2800" dirty="0">
              <a:solidFill>
                <a:schemeClr val="bg1"/>
              </a:solidFill>
            </a:endParaRPr>
          </a:p>
        </p:txBody>
      </p:sp>
    </p:spTree>
    <p:extLst>
      <p:ext uri="{BB962C8B-B14F-4D97-AF65-F5344CB8AC3E}">
        <p14:creationId xmlns:p14="http://schemas.microsoft.com/office/powerpoint/2010/main" val="60798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email&#10;&#10;Description automatically generated">
            <a:extLst>
              <a:ext uri="{FF2B5EF4-FFF2-40B4-BE49-F238E27FC236}">
                <a16:creationId xmlns:a16="http://schemas.microsoft.com/office/drawing/2014/main" id="{CC0401FD-4728-4132-BD76-2A6CFFAE5DA0}"/>
              </a:ext>
            </a:extLst>
          </p:cNvPr>
          <p:cNvPicPr>
            <a:picLocks noChangeAspect="1"/>
          </p:cNvPicPr>
          <p:nvPr/>
        </p:nvPicPr>
        <p:blipFill>
          <a:blip r:embed="rId2"/>
          <a:stretch>
            <a:fillRect/>
          </a:stretch>
        </p:blipFill>
        <p:spPr>
          <a:xfrm>
            <a:off x="2268732" y="301171"/>
            <a:ext cx="7654535" cy="6255657"/>
          </a:xfrm>
          <a:prstGeom prst="rect">
            <a:avLst/>
          </a:prstGeom>
        </p:spPr>
      </p:pic>
      <p:sp>
        <p:nvSpPr>
          <p:cNvPr id="3" name="Rounded Rectangle 2">
            <a:extLst>
              <a:ext uri="{FF2B5EF4-FFF2-40B4-BE49-F238E27FC236}">
                <a16:creationId xmlns:a16="http://schemas.microsoft.com/office/drawing/2014/main" id="{DCD315FC-64D1-49F0-B307-DAE8DE3BA09B}"/>
              </a:ext>
            </a:extLst>
          </p:cNvPr>
          <p:cNvSpPr/>
          <p:nvPr/>
        </p:nvSpPr>
        <p:spPr>
          <a:xfrm>
            <a:off x="2553669" y="3632003"/>
            <a:ext cx="2018331" cy="19633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a:endParaRPr lang="en-US" sz="1920" dirty="0">
              <a:solidFill>
                <a:prstClr val="white"/>
              </a:solidFill>
            </a:endParaRPr>
          </a:p>
        </p:txBody>
      </p:sp>
    </p:spTree>
    <p:extLst>
      <p:ext uri="{BB962C8B-B14F-4D97-AF65-F5344CB8AC3E}">
        <p14:creationId xmlns:p14="http://schemas.microsoft.com/office/powerpoint/2010/main" val="349180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5DEDF3C0-9B6A-4249-81F0-4A82D4746A16}"/>
              </a:ext>
            </a:extLst>
          </p:cNvPr>
          <p:cNvPicPr>
            <a:picLocks noChangeAspect="1"/>
          </p:cNvPicPr>
          <p:nvPr/>
        </p:nvPicPr>
        <p:blipFill>
          <a:blip r:embed="rId2"/>
          <a:stretch>
            <a:fillRect/>
          </a:stretch>
        </p:blipFill>
        <p:spPr>
          <a:xfrm>
            <a:off x="813816" y="1437357"/>
            <a:ext cx="10564368" cy="3983286"/>
          </a:xfrm>
          <a:prstGeom prst="rect">
            <a:avLst/>
          </a:prstGeom>
        </p:spPr>
      </p:pic>
    </p:spTree>
    <p:extLst>
      <p:ext uri="{BB962C8B-B14F-4D97-AF65-F5344CB8AC3E}">
        <p14:creationId xmlns:p14="http://schemas.microsoft.com/office/powerpoint/2010/main" val="264362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4463F-7F41-4FD2-A2A6-B44C0E7887E1}"/>
              </a:ext>
            </a:extLst>
          </p:cNvPr>
          <p:cNvSpPr>
            <a:spLocks noGrp="1"/>
          </p:cNvSpPr>
          <p:nvPr>
            <p:ph type="title"/>
          </p:nvPr>
        </p:nvSpPr>
        <p:spPr>
          <a:xfrm>
            <a:off x="423861" y="461394"/>
            <a:ext cx="8507412" cy="534426"/>
          </a:xfrm>
        </p:spPr>
        <p:txBody>
          <a:bodyPr/>
          <a:lstStyle/>
          <a:p>
            <a:pPr algn="ctr"/>
            <a:r>
              <a:rPr lang="en-US" sz="3600" dirty="0"/>
              <a:t>Online Member Welcome Packet</a:t>
            </a:r>
          </a:p>
        </p:txBody>
      </p:sp>
      <p:sp>
        <p:nvSpPr>
          <p:cNvPr id="3" name="Text Placeholder 2">
            <a:extLst>
              <a:ext uri="{FF2B5EF4-FFF2-40B4-BE49-F238E27FC236}">
                <a16:creationId xmlns:a16="http://schemas.microsoft.com/office/drawing/2014/main" id="{ECB0375D-13D8-41B9-8493-B6E50908842C}"/>
              </a:ext>
            </a:extLst>
          </p:cNvPr>
          <p:cNvSpPr>
            <a:spLocks noGrp="1"/>
          </p:cNvSpPr>
          <p:nvPr>
            <p:ph type="body" sz="quarter" idx="13"/>
          </p:nvPr>
        </p:nvSpPr>
        <p:spPr>
          <a:xfrm>
            <a:off x="423861" y="1211262"/>
            <a:ext cx="10902229" cy="4610698"/>
          </a:xfrm>
        </p:spPr>
        <p:txBody>
          <a:bodyPr/>
          <a:lstStyle/>
          <a:p>
            <a:pPr marL="0" indent="0">
              <a:buNone/>
            </a:pPr>
            <a:r>
              <a:rPr lang="en-US" sz="2800" dirty="0">
                <a:latin typeface="+mn-lt"/>
              </a:rPr>
              <a:t>Member receives the following after Online registration:</a:t>
            </a:r>
          </a:p>
          <a:p>
            <a:pPr marL="0" indent="0">
              <a:buNone/>
            </a:pPr>
            <a:endParaRPr lang="en-US" sz="2800" dirty="0"/>
          </a:p>
          <a:p>
            <a:pPr marL="457200" lvl="1" indent="-457200">
              <a:buFont typeface="Arial" panose="020B0604020202020204" pitchFamily="34" charset="0"/>
              <a:buChar char="•"/>
            </a:pPr>
            <a:r>
              <a:rPr lang="en-US" sz="2800" dirty="0"/>
              <a:t>Most recent month’s edition of </a:t>
            </a:r>
            <a:r>
              <a:rPr lang="en-US" sz="2800" i="1" dirty="0"/>
              <a:t>Columbia.</a:t>
            </a:r>
          </a:p>
          <a:p>
            <a:pPr marL="457200" lvl="1" indent="-457200">
              <a:buFont typeface="Arial" panose="020B0604020202020204" pitchFamily="34" charset="0"/>
              <a:buChar char="•"/>
            </a:pPr>
            <a:r>
              <a:rPr lang="en-US" sz="2800" dirty="0"/>
              <a:t>eMembership brochure.</a:t>
            </a:r>
          </a:p>
          <a:p>
            <a:pPr marL="457200" lvl="1" indent="-457200">
              <a:buFont typeface="Arial" panose="020B0604020202020204" pitchFamily="34" charset="0"/>
              <a:buChar char="•"/>
            </a:pPr>
            <a:r>
              <a:rPr lang="en-US" sz="2800" dirty="0"/>
              <a:t>Blessed Michael McGivney Prayer Card.</a:t>
            </a:r>
          </a:p>
          <a:p>
            <a:pPr marL="457200" lvl="1" indent="-457200">
              <a:buFont typeface="Arial" panose="020B0604020202020204" pitchFamily="34" charset="0"/>
              <a:buChar char="•"/>
            </a:pPr>
            <a:r>
              <a:rPr lang="en-US" sz="2800" dirty="0"/>
              <a:t>Distinct Membership card in the mail showing a Member No. and his State Division.</a:t>
            </a:r>
          </a:p>
          <a:p>
            <a:pPr marL="457200" lvl="1" indent="-457200">
              <a:buFont typeface="Arial" panose="020B0604020202020204" pitchFamily="34" charset="0"/>
              <a:buChar char="•"/>
            </a:pPr>
            <a:r>
              <a:rPr lang="en-US" sz="2800" dirty="0"/>
              <a:t>Welcome letter from the Supreme Knight.</a:t>
            </a:r>
          </a:p>
          <a:p>
            <a:endParaRPr lang="en-US" dirty="0"/>
          </a:p>
        </p:txBody>
      </p:sp>
    </p:spTree>
    <p:extLst>
      <p:ext uri="{BB962C8B-B14F-4D97-AF65-F5344CB8AC3E}">
        <p14:creationId xmlns:p14="http://schemas.microsoft.com/office/powerpoint/2010/main" val="51621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DF113-CFDE-458B-A9F3-DF7E5EF7D649}"/>
              </a:ext>
            </a:extLst>
          </p:cNvPr>
          <p:cNvSpPr>
            <a:spLocks noGrp="1"/>
          </p:cNvSpPr>
          <p:nvPr>
            <p:ph type="title"/>
          </p:nvPr>
        </p:nvSpPr>
        <p:spPr>
          <a:xfrm>
            <a:off x="449913" y="331365"/>
            <a:ext cx="8507412" cy="583035"/>
          </a:xfrm>
        </p:spPr>
        <p:txBody>
          <a:bodyPr/>
          <a:lstStyle/>
          <a:p>
            <a:pPr algn="ctr"/>
            <a:r>
              <a:rPr lang="en-US" sz="3600" dirty="0"/>
              <a:t>Online Membership and Councils</a:t>
            </a:r>
          </a:p>
        </p:txBody>
      </p:sp>
      <p:sp>
        <p:nvSpPr>
          <p:cNvPr id="3" name="Text Placeholder 2">
            <a:extLst>
              <a:ext uri="{FF2B5EF4-FFF2-40B4-BE49-F238E27FC236}">
                <a16:creationId xmlns:a16="http://schemas.microsoft.com/office/drawing/2014/main" id="{B1B6B984-6DDC-4488-92BD-FB0BAEAD5D6E}"/>
              </a:ext>
            </a:extLst>
          </p:cNvPr>
          <p:cNvSpPr>
            <a:spLocks noGrp="1"/>
          </p:cNvSpPr>
          <p:nvPr>
            <p:ph type="body" sz="quarter" idx="13"/>
          </p:nvPr>
        </p:nvSpPr>
        <p:spPr>
          <a:xfrm>
            <a:off x="79696" y="1288759"/>
            <a:ext cx="12032608" cy="4280482"/>
          </a:xfrm>
        </p:spPr>
        <p:txBody>
          <a:bodyPr/>
          <a:lstStyle/>
          <a:p>
            <a:pPr marL="457200" indent="-457200">
              <a:spcAft>
                <a:spcPts val="640"/>
              </a:spcAft>
              <a:buFont typeface="Arial" panose="020B0604020202020204" pitchFamily="34" charset="0"/>
              <a:buChar char="•"/>
            </a:pPr>
            <a:r>
              <a:rPr lang="en-US" sz="2800" dirty="0"/>
              <a:t>Online members belong to state divisions </a:t>
            </a:r>
          </a:p>
          <a:p>
            <a:pPr marL="1085850" lvl="2" indent="-457200">
              <a:spcAft>
                <a:spcPts val="640"/>
              </a:spcAft>
              <a:buFont typeface="Arial" panose="020B0604020202020204" pitchFamily="34" charset="0"/>
              <a:buChar char="•"/>
            </a:pPr>
            <a:r>
              <a:rPr lang="en-US" sz="2800" dirty="0">
                <a:latin typeface="+mn-lt"/>
              </a:rPr>
              <a:t>Under the jurisdiction of the state council</a:t>
            </a:r>
          </a:p>
          <a:p>
            <a:pPr marL="457200" indent="-457200">
              <a:spcAft>
                <a:spcPts val="640"/>
              </a:spcAft>
              <a:buFont typeface="Arial" panose="020B0604020202020204" pitchFamily="34" charset="0"/>
              <a:buChar char="•"/>
            </a:pPr>
            <a:r>
              <a:rPr lang="en-US" sz="2800" dirty="0"/>
              <a:t>Online members can convert to local council membership </a:t>
            </a:r>
          </a:p>
          <a:p>
            <a:pPr marL="457200" indent="-457200">
              <a:spcAft>
                <a:spcPts val="640"/>
              </a:spcAft>
              <a:buFont typeface="Arial" panose="020B0604020202020204" pitchFamily="34" charset="0"/>
              <a:buChar char="•"/>
            </a:pPr>
            <a:r>
              <a:rPr lang="en-US" sz="2800" dirty="0"/>
              <a:t>Councils (and jurisdictions) receive membership credit when an online member converts to a local council. </a:t>
            </a:r>
          </a:p>
          <a:p>
            <a:pPr marL="1085850" lvl="2" indent="-457200">
              <a:spcAft>
                <a:spcPts val="640"/>
              </a:spcAft>
              <a:buFont typeface="Arial" panose="020B0604020202020204" pitchFamily="34" charset="0"/>
              <a:buChar char="•"/>
            </a:pPr>
            <a:r>
              <a:rPr lang="en-US" sz="2800" dirty="0">
                <a:latin typeface="+mn-lt"/>
              </a:rPr>
              <a:t>Dues Adjustments will be processed by Council Accounts </a:t>
            </a:r>
          </a:p>
          <a:p>
            <a:pPr marL="457200" indent="-457200">
              <a:spcAft>
                <a:spcPts val="640"/>
              </a:spcAft>
              <a:buFont typeface="Arial" panose="020B0604020202020204" pitchFamily="34" charset="0"/>
              <a:buChar char="•"/>
            </a:pPr>
            <a:r>
              <a:rPr lang="en-US" sz="2800" dirty="0"/>
              <a:t>States and councils are notified through reports and email when a member expresses interest in joining locally. </a:t>
            </a:r>
          </a:p>
          <a:p>
            <a:endParaRPr lang="en-US" dirty="0"/>
          </a:p>
        </p:txBody>
      </p:sp>
    </p:spTree>
    <p:extLst>
      <p:ext uri="{BB962C8B-B14F-4D97-AF65-F5344CB8AC3E}">
        <p14:creationId xmlns:p14="http://schemas.microsoft.com/office/powerpoint/2010/main" val="12559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07B99-4866-4B0D-942C-ACD7D7192011}"/>
              </a:ext>
            </a:extLst>
          </p:cNvPr>
          <p:cNvSpPr>
            <a:spLocks noGrp="1"/>
          </p:cNvSpPr>
          <p:nvPr>
            <p:ph type="title"/>
          </p:nvPr>
        </p:nvSpPr>
        <p:spPr>
          <a:xfrm>
            <a:off x="151002" y="390088"/>
            <a:ext cx="11887200" cy="599813"/>
          </a:xfrm>
        </p:spPr>
        <p:txBody>
          <a:bodyPr/>
          <a:lstStyle/>
          <a:p>
            <a:pPr algn="ctr"/>
            <a:r>
              <a:rPr lang="en-US" sz="3600" dirty="0"/>
              <a:t>Transferring Online Members to Local Councils</a:t>
            </a:r>
          </a:p>
        </p:txBody>
      </p:sp>
      <p:sp>
        <p:nvSpPr>
          <p:cNvPr id="3" name="Text Placeholder 2">
            <a:extLst>
              <a:ext uri="{FF2B5EF4-FFF2-40B4-BE49-F238E27FC236}">
                <a16:creationId xmlns:a16="http://schemas.microsoft.com/office/drawing/2014/main" id="{EB2CD09E-A148-4CF1-BDD8-1A5177705643}"/>
              </a:ext>
            </a:extLst>
          </p:cNvPr>
          <p:cNvSpPr>
            <a:spLocks noGrp="1"/>
          </p:cNvSpPr>
          <p:nvPr>
            <p:ph type="body" sz="quarter" idx="13"/>
          </p:nvPr>
        </p:nvSpPr>
        <p:spPr>
          <a:xfrm>
            <a:off x="329377" y="1606492"/>
            <a:ext cx="11530450" cy="4435475"/>
          </a:xfrm>
        </p:spPr>
        <p:txBody>
          <a:bodyPr/>
          <a:lstStyle/>
          <a:p>
            <a:pPr marL="457200" indent="-457200">
              <a:buFont typeface="Arial" panose="020B0604020202020204" pitchFamily="34" charset="0"/>
              <a:buChar char="•"/>
            </a:pPr>
            <a:r>
              <a:rPr lang="en-US" sz="2800" dirty="0">
                <a:latin typeface="Arial" panose="020B0604020202020204" pitchFamily="34" charset="0"/>
              </a:rPr>
              <a:t>Online Members are encouraged to transfer into local councils</a:t>
            </a:r>
          </a:p>
          <a:p>
            <a:pPr marL="457200" indent="-457200">
              <a:buFont typeface="Arial" panose="020B0604020202020204" pitchFamily="34" charset="0"/>
              <a:buChar char="•"/>
            </a:pPr>
            <a:r>
              <a:rPr lang="en-US" sz="2800" dirty="0">
                <a:latin typeface="Arial" panose="020B0604020202020204" pitchFamily="34" charset="0"/>
              </a:rPr>
              <a:t>When an Online Member transfers to a local council, that council will receive credit like a new member has joined the council</a:t>
            </a:r>
          </a:p>
          <a:p>
            <a:pPr marL="457200" indent="-457200">
              <a:buFont typeface="Arial" panose="020B0604020202020204" pitchFamily="34" charset="0"/>
              <a:buChar char="•"/>
            </a:pPr>
            <a:r>
              <a:rPr lang="en-US" sz="2800" dirty="0">
                <a:latin typeface="Arial" panose="020B0604020202020204" pitchFamily="34" charset="0"/>
              </a:rPr>
              <a:t>Online Members should be vetted the same way a new member to the council is vetted</a:t>
            </a:r>
          </a:p>
          <a:p>
            <a:pPr marL="457200" indent="-457200">
              <a:buFont typeface="Arial" panose="020B0604020202020204" pitchFamily="34" charset="0"/>
              <a:buChar char="•"/>
            </a:pPr>
            <a:r>
              <a:rPr lang="en-US" sz="2800" dirty="0">
                <a:latin typeface="Arial" panose="020B0604020202020204" pitchFamily="34" charset="0"/>
              </a:rPr>
              <a:t>Online Members must go through the ceremonial before being transferred</a:t>
            </a:r>
          </a:p>
          <a:p>
            <a:pPr marL="457200" indent="-457200">
              <a:buFont typeface="Arial" panose="020B0604020202020204" pitchFamily="34" charset="0"/>
              <a:buChar char="•"/>
            </a:pPr>
            <a:r>
              <a:rPr lang="en-US" sz="2800" dirty="0">
                <a:latin typeface="Arial" panose="020B0604020202020204" pitchFamily="34" charset="0"/>
              </a:rPr>
              <a:t>You can transfer Online Members via Form 100 or using Member Management</a:t>
            </a:r>
          </a:p>
          <a:p>
            <a:endParaRPr lang="en-US" dirty="0"/>
          </a:p>
        </p:txBody>
      </p:sp>
    </p:spTree>
    <p:extLst>
      <p:ext uri="{BB962C8B-B14F-4D97-AF65-F5344CB8AC3E}">
        <p14:creationId xmlns:p14="http://schemas.microsoft.com/office/powerpoint/2010/main" val="155521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12866"/>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DB2BA13-909B-497B-B62C-1E430B293144}"/>
              </a:ext>
            </a:extLst>
          </p:cNvPr>
          <p:cNvSpPr txBox="1">
            <a:spLocks/>
          </p:cNvSpPr>
          <p:nvPr/>
        </p:nvSpPr>
        <p:spPr>
          <a:xfrm>
            <a:off x="272377" y="3122590"/>
            <a:ext cx="4172875" cy="612820"/>
          </a:xfrm>
          <a:prstGeom prst="rect">
            <a:avLst/>
          </a:prstGeom>
        </p:spPr>
        <p:txBody>
          <a:bodyPr>
            <a:noAutofit/>
          </a:bodyPr>
          <a:lstStyle>
            <a:lvl1pPr algn="l" defTabSz="914400" rtl="0" eaLnBrk="1" latinLnBrk="0" hangingPunct="1">
              <a:lnSpc>
                <a:spcPct val="100000"/>
              </a:lnSpc>
              <a:spcBef>
                <a:spcPct val="0"/>
              </a:spcBef>
              <a:buNone/>
              <a:defRPr sz="2800" kern="1200">
                <a:solidFill>
                  <a:schemeClr val="accent1"/>
                </a:solidFill>
                <a:latin typeface="+mj-lt"/>
                <a:ea typeface="+mj-ea"/>
                <a:cs typeface="Arial" panose="020B0604020202020204" pitchFamily="34" charset="0"/>
              </a:defRPr>
            </a:lvl1pPr>
          </a:lstStyle>
          <a:p>
            <a:r>
              <a:rPr lang="en-US" sz="3600" dirty="0">
                <a:solidFill>
                  <a:schemeClr val="bg1"/>
                </a:solidFill>
              </a:rPr>
              <a:t>Opening Prayer</a:t>
            </a:r>
          </a:p>
        </p:txBody>
      </p:sp>
      <p:pic>
        <p:nvPicPr>
          <p:cNvPr id="7" name="Picture Placeholder 6" descr="A picture containing aisle&#10;&#10;Description automatically generated">
            <a:extLst>
              <a:ext uri="{FF2B5EF4-FFF2-40B4-BE49-F238E27FC236}">
                <a16:creationId xmlns:a16="http://schemas.microsoft.com/office/drawing/2014/main" id="{4AE12B53-A259-45A8-84AD-73D060CD1357}"/>
              </a:ext>
            </a:extLst>
          </p:cNvPr>
          <p:cNvPicPr>
            <a:picLocks noGrp="1" noChangeAspect="1"/>
          </p:cNvPicPr>
          <p:nvPr>
            <p:ph type="pic" idx="1"/>
          </p:nvPr>
        </p:nvPicPr>
        <p:blipFill>
          <a:blip r:embed="rId2"/>
          <a:srcRect l="17072" r="17072"/>
          <a:stretch>
            <a:fillRect/>
          </a:stretch>
        </p:blipFill>
        <p:spPr/>
      </p:pic>
    </p:spTree>
    <p:extLst>
      <p:ext uri="{BB962C8B-B14F-4D97-AF65-F5344CB8AC3E}">
        <p14:creationId xmlns:p14="http://schemas.microsoft.com/office/powerpoint/2010/main" val="275746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DD3A9-8978-4F17-8958-C6C5921E4017}"/>
              </a:ext>
            </a:extLst>
          </p:cNvPr>
          <p:cNvSpPr>
            <a:spLocks noGrp="1"/>
          </p:cNvSpPr>
          <p:nvPr>
            <p:ph type="title"/>
          </p:nvPr>
        </p:nvSpPr>
        <p:spPr>
          <a:xfrm>
            <a:off x="423861" y="444617"/>
            <a:ext cx="10825775" cy="599813"/>
          </a:xfrm>
        </p:spPr>
        <p:txBody>
          <a:bodyPr/>
          <a:lstStyle/>
          <a:p>
            <a:r>
              <a:rPr lang="en-US" sz="3600" dirty="0"/>
              <a:t>How to Transfer Members</a:t>
            </a:r>
          </a:p>
        </p:txBody>
      </p:sp>
      <p:sp>
        <p:nvSpPr>
          <p:cNvPr id="3" name="Text Placeholder 2">
            <a:extLst>
              <a:ext uri="{FF2B5EF4-FFF2-40B4-BE49-F238E27FC236}">
                <a16:creationId xmlns:a16="http://schemas.microsoft.com/office/drawing/2014/main" id="{D62243DE-32C4-476E-8726-C7D2A4906814}"/>
              </a:ext>
            </a:extLst>
          </p:cNvPr>
          <p:cNvSpPr>
            <a:spLocks noGrp="1"/>
          </p:cNvSpPr>
          <p:nvPr>
            <p:ph type="body" sz="quarter" idx="13"/>
          </p:nvPr>
        </p:nvSpPr>
        <p:spPr>
          <a:xfrm>
            <a:off x="423861" y="1600200"/>
            <a:ext cx="10825775" cy="2082567"/>
          </a:xfrm>
        </p:spPr>
        <p:txBody>
          <a:bodyPr/>
          <a:lstStyle/>
          <a:p>
            <a:pPr marL="457200" indent="-457200">
              <a:buFont typeface="Arial" panose="020B0604020202020204" pitchFamily="34" charset="0"/>
              <a:buChar char="•"/>
            </a:pPr>
            <a:r>
              <a:rPr lang="en-US" sz="2800" dirty="0">
                <a:latin typeface="Arial" panose="020B0604020202020204" pitchFamily="34" charset="0"/>
              </a:rPr>
              <a:t>All </a:t>
            </a:r>
            <a:r>
              <a:rPr lang="en-US" sz="2800" b="1" dirty="0">
                <a:latin typeface="Arial" panose="020B0604020202020204" pitchFamily="34" charset="0"/>
              </a:rPr>
              <a:t>Online Members who express interest in joining a local council </a:t>
            </a:r>
            <a:r>
              <a:rPr lang="en-US" sz="2800" dirty="0">
                <a:latin typeface="Arial" panose="020B0604020202020204" pitchFamily="34" charset="0"/>
              </a:rPr>
              <a:t>will appear </a:t>
            </a:r>
            <a:r>
              <a:rPr lang="en-US" sz="2800">
                <a:latin typeface="Arial" panose="020B0604020202020204" pitchFamily="34" charset="0"/>
              </a:rPr>
              <a:t>under the </a:t>
            </a:r>
            <a:r>
              <a:rPr lang="en-US" sz="2800" dirty="0">
                <a:latin typeface="Arial" panose="020B0604020202020204" pitchFamily="34" charset="0"/>
              </a:rPr>
              <a:t>“Prospect” tab in Officers Online</a:t>
            </a:r>
          </a:p>
          <a:p>
            <a:pPr marL="457200" indent="-457200">
              <a:buFont typeface="Arial" panose="020B0604020202020204" pitchFamily="34" charset="0"/>
              <a:buChar char="•"/>
            </a:pPr>
            <a:r>
              <a:rPr lang="en-US" sz="2800" dirty="0">
                <a:latin typeface="Arial" panose="020B0604020202020204" pitchFamily="34" charset="0"/>
              </a:rPr>
              <a:t>The prospect tab has two lists – “Unassigned” and “Assigned”</a:t>
            </a:r>
          </a:p>
          <a:p>
            <a:endParaRPr lang="en-US" dirty="0"/>
          </a:p>
        </p:txBody>
      </p:sp>
    </p:spTree>
    <p:extLst>
      <p:ext uri="{BB962C8B-B14F-4D97-AF65-F5344CB8AC3E}">
        <p14:creationId xmlns:p14="http://schemas.microsoft.com/office/powerpoint/2010/main" val="308374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A673F-81FE-4734-8B90-58E95B11DE58}"/>
              </a:ext>
            </a:extLst>
          </p:cNvPr>
          <p:cNvSpPr>
            <a:spLocks noGrp="1"/>
          </p:cNvSpPr>
          <p:nvPr>
            <p:ph type="title"/>
          </p:nvPr>
        </p:nvSpPr>
        <p:spPr>
          <a:xfrm>
            <a:off x="347990" y="356533"/>
            <a:ext cx="7970510" cy="583035"/>
          </a:xfrm>
        </p:spPr>
        <p:txBody>
          <a:bodyPr/>
          <a:lstStyle/>
          <a:p>
            <a:r>
              <a:rPr lang="en-US" sz="3600" dirty="0"/>
              <a:t>How It Works</a:t>
            </a:r>
          </a:p>
        </p:txBody>
      </p:sp>
      <p:pic>
        <p:nvPicPr>
          <p:cNvPr id="3" name="Content Placeholder 12">
            <a:extLst>
              <a:ext uri="{FF2B5EF4-FFF2-40B4-BE49-F238E27FC236}">
                <a16:creationId xmlns:a16="http://schemas.microsoft.com/office/drawing/2014/main" id="{484A7D02-E095-4E9B-955F-64B21823EBB4}"/>
              </a:ext>
            </a:extLst>
          </p:cNvPr>
          <p:cNvPicPr>
            <a:picLocks noChangeAspect="1"/>
          </p:cNvPicPr>
          <p:nvPr/>
        </p:nvPicPr>
        <p:blipFill rotWithShape="1">
          <a:blip r:embed="rId2"/>
          <a:srcRect l="-1" t="11798" r="-1554" b="4389"/>
          <a:stretch/>
        </p:blipFill>
        <p:spPr>
          <a:xfrm>
            <a:off x="1629795" y="1312877"/>
            <a:ext cx="9520545" cy="5029200"/>
          </a:xfrm>
          <a:prstGeom prst="rect">
            <a:avLst/>
          </a:prstGeom>
        </p:spPr>
      </p:pic>
    </p:spTree>
    <p:extLst>
      <p:ext uri="{BB962C8B-B14F-4D97-AF65-F5344CB8AC3E}">
        <p14:creationId xmlns:p14="http://schemas.microsoft.com/office/powerpoint/2010/main" val="98043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90290-787E-4F1C-88A8-A70AAF3252D0}"/>
              </a:ext>
            </a:extLst>
          </p:cNvPr>
          <p:cNvSpPr>
            <a:spLocks noGrp="1"/>
          </p:cNvSpPr>
          <p:nvPr>
            <p:ph type="title"/>
          </p:nvPr>
        </p:nvSpPr>
        <p:spPr>
          <a:xfrm>
            <a:off x="423861" y="268651"/>
            <a:ext cx="9075739" cy="557868"/>
          </a:xfrm>
        </p:spPr>
        <p:txBody>
          <a:bodyPr/>
          <a:lstStyle/>
          <a:p>
            <a:r>
              <a:rPr lang="en-US" sz="3600" dirty="0"/>
              <a:t>Prospect Types</a:t>
            </a:r>
          </a:p>
        </p:txBody>
      </p:sp>
      <p:sp>
        <p:nvSpPr>
          <p:cNvPr id="3" name="Text Placeholder 2">
            <a:extLst>
              <a:ext uri="{FF2B5EF4-FFF2-40B4-BE49-F238E27FC236}">
                <a16:creationId xmlns:a16="http://schemas.microsoft.com/office/drawing/2014/main" id="{A0D88DB9-E2B2-4B21-B706-AD58BC9997C3}"/>
              </a:ext>
            </a:extLst>
          </p:cNvPr>
          <p:cNvSpPr>
            <a:spLocks noGrp="1"/>
          </p:cNvSpPr>
          <p:nvPr>
            <p:ph type="body" sz="quarter" idx="13"/>
          </p:nvPr>
        </p:nvSpPr>
        <p:spPr>
          <a:xfrm>
            <a:off x="423861" y="1801537"/>
            <a:ext cx="10339213" cy="2921466"/>
          </a:xfrm>
        </p:spPr>
        <p:txBody>
          <a:bodyPr/>
          <a:lstStyle/>
          <a:p>
            <a:pPr marL="457200" indent="-457200">
              <a:buFont typeface="Arial" panose="020B0604020202020204" pitchFamily="34" charset="0"/>
              <a:buChar char="•"/>
            </a:pPr>
            <a:r>
              <a:rPr lang="en-US" sz="2800" dirty="0">
                <a:latin typeface="Arial" panose="020B0604020202020204" pitchFamily="34" charset="0"/>
              </a:rPr>
              <a:t>The “Unassigned” list will include online members who have expressed interest in joining locally but have </a:t>
            </a:r>
            <a:r>
              <a:rPr lang="en-US" sz="2800" i="1" dirty="0">
                <a:latin typeface="Arial" panose="020B0604020202020204" pitchFamily="34" charset="0"/>
              </a:rPr>
              <a:t>not </a:t>
            </a:r>
            <a:r>
              <a:rPr lang="en-US" sz="2800" dirty="0">
                <a:latin typeface="Arial" panose="020B0604020202020204" pitchFamily="34" charset="0"/>
              </a:rPr>
              <a:t>indicated a specific council number</a:t>
            </a:r>
          </a:p>
          <a:p>
            <a:pPr marL="457200" indent="-457200">
              <a:buFont typeface="Arial" panose="020B0604020202020204" pitchFamily="34" charset="0"/>
              <a:buChar char="•"/>
            </a:pPr>
            <a:r>
              <a:rPr lang="en-US" sz="2800" dirty="0">
                <a:latin typeface="Arial" panose="020B0604020202020204" pitchFamily="34" charset="0"/>
              </a:rPr>
              <a:t>The “Assigned” list will include online members who have expressed interest in joining locally and </a:t>
            </a:r>
            <a:r>
              <a:rPr lang="en-US" sz="2800" i="1" dirty="0">
                <a:latin typeface="Arial" panose="020B0604020202020204" pitchFamily="34" charset="0"/>
              </a:rPr>
              <a:t>have </a:t>
            </a:r>
            <a:r>
              <a:rPr lang="en-US" sz="2800" dirty="0">
                <a:latin typeface="Arial" panose="020B0604020202020204" pitchFamily="34" charset="0"/>
              </a:rPr>
              <a:t>included a specific council number.</a:t>
            </a:r>
          </a:p>
          <a:p>
            <a:endParaRPr lang="en-US" dirty="0"/>
          </a:p>
        </p:txBody>
      </p:sp>
    </p:spTree>
    <p:extLst>
      <p:ext uri="{BB962C8B-B14F-4D97-AF65-F5344CB8AC3E}">
        <p14:creationId xmlns:p14="http://schemas.microsoft.com/office/powerpoint/2010/main" val="45955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1162-1376-486D-870F-5F1C509849DD}"/>
              </a:ext>
            </a:extLst>
          </p:cNvPr>
          <p:cNvSpPr>
            <a:spLocks noGrp="1"/>
          </p:cNvSpPr>
          <p:nvPr>
            <p:ph type="title"/>
          </p:nvPr>
        </p:nvSpPr>
        <p:spPr>
          <a:xfrm>
            <a:off x="435637" y="547585"/>
            <a:ext cx="7756817" cy="549479"/>
          </a:xfrm>
        </p:spPr>
        <p:txBody>
          <a:bodyPr/>
          <a:lstStyle/>
          <a:p>
            <a:pPr algn="ctr"/>
            <a:r>
              <a:rPr lang="en-US" sz="3600" dirty="0"/>
              <a:t>Transferring Online Members</a:t>
            </a:r>
          </a:p>
        </p:txBody>
      </p:sp>
      <p:sp>
        <p:nvSpPr>
          <p:cNvPr id="3" name="Text Placeholder 2">
            <a:extLst>
              <a:ext uri="{FF2B5EF4-FFF2-40B4-BE49-F238E27FC236}">
                <a16:creationId xmlns:a16="http://schemas.microsoft.com/office/drawing/2014/main" id="{F5932CE7-698D-40D1-ACEE-10242DBB6C4A}"/>
              </a:ext>
            </a:extLst>
          </p:cNvPr>
          <p:cNvSpPr>
            <a:spLocks noGrp="1"/>
          </p:cNvSpPr>
          <p:nvPr>
            <p:ph type="body" sz="quarter" idx="13"/>
          </p:nvPr>
        </p:nvSpPr>
        <p:spPr>
          <a:xfrm>
            <a:off x="435637" y="1910594"/>
            <a:ext cx="11320725" cy="2426516"/>
          </a:xfrm>
        </p:spPr>
        <p:txBody>
          <a:bodyPr/>
          <a:lstStyle/>
          <a:p>
            <a:pPr marL="457200" indent="-457200">
              <a:buFont typeface="Arial" panose="020B0604020202020204" pitchFamily="34" charset="0"/>
              <a:buChar char="•"/>
            </a:pPr>
            <a:r>
              <a:rPr lang="en-US" sz="2800" dirty="0">
                <a:latin typeface="Arial" panose="020B0604020202020204" pitchFamily="34" charset="0"/>
              </a:rPr>
              <a:t>After prospects are assigned, they can be viewed by local councils in their prospect tab</a:t>
            </a:r>
          </a:p>
          <a:p>
            <a:pPr marL="457200" indent="-457200">
              <a:buFont typeface="Arial" panose="020B0604020202020204" pitchFamily="34" charset="0"/>
              <a:buChar char="•"/>
            </a:pPr>
            <a:r>
              <a:rPr lang="en-US" sz="2800" dirty="0">
                <a:latin typeface="Arial" panose="020B0604020202020204" pitchFamily="34" charset="0"/>
              </a:rPr>
              <a:t>The tab will </a:t>
            </a:r>
            <a:r>
              <a:rPr lang="en-US" sz="2800" b="1" dirty="0">
                <a:latin typeface="Arial" panose="020B0604020202020204" pitchFamily="34" charset="0"/>
              </a:rPr>
              <a:t>ONLY </a:t>
            </a:r>
            <a:r>
              <a:rPr lang="en-US" sz="2800" dirty="0">
                <a:latin typeface="Arial" panose="020B0604020202020204" pitchFamily="34" charset="0"/>
              </a:rPr>
              <a:t>be seen by Grand Knights and Financial Secretaries</a:t>
            </a:r>
          </a:p>
          <a:p>
            <a:pPr marL="457200" indent="-457200">
              <a:buFont typeface="Arial" panose="020B0604020202020204" pitchFamily="34" charset="0"/>
              <a:buChar char="•"/>
            </a:pPr>
            <a:r>
              <a:rPr lang="en-US" sz="2800" dirty="0">
                <a:latin typeface="Arial" panose="020B0604020202020204" pitchFamily="34" charset="0"/>
              </a:rPr>
              <a:t>Local Councils will not see an unassigned tab</a:t>
            </a:r>
          </a:p>
          <a:p>
            <a:endParaRPr lang="en-US" dirty="0"/>
          </a:p>
        </p:txBody>
      </p:sp>
    </p:spTree>
    <p:extLst>
      <p:ext uri="{BB962C8B-B14F-4D97-AF65-F5344CB8AC3E}">
        <p14:creationId xmlns:p14="http://schemas.microsoft.com/office/powerpoint/2010/main" val="129138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FEB84-2923-423B-84CA-D79A4761C26C}"/>
              </a:ext>
            </a:extLst>
          </p:cNvPr>
          <p:cNvSpPr>
            <a:spLocks noGrp="1"/>
          </p:cNvSpPr>
          <p:nvPr>
            <p:ph type="title"/>
          </p:nvPr>
        </p:nvSpPr>
        <p:spPr>
          <a:xfrm>
            <a:off x="452415" y="457200"/>
            <a:ext cx="7605815" cy="532701"/>
          </a:xfrm>
        </p:spPr>
        <p:txBody>
          <a:bodyPr/>
          <a:lstStyle/>
          <a:p>
            <a:pPr algn="ctr"/>
            <a:r>
              <a:rPr lang="en-US" sz="3600" dirty="0"/>
              <a:t>Transferring Online Members</a:t>
            </a:r>
          </a:p>
        </p:txBody>
      </p:sp>
      <p:sp>
        <p:nvSpPr>
          <p:cNvPr id="3" name="Text Placeholder 2">
            <a:extLst>
              <a:ext uri="{FF2B5EF4-FFF2-40B4-BE49-F238E27FC236}">
                <a16:creationId xmlns:a16="http://schemas.microsoft.com/office/drawing/2014/main" id="{34684D5B-2061-4F47-BC9F-D4D0485C50CD}"/>
              </a:ext>
            </a:extLst>
          </p:cNvPr>
          <p:cNvSpPr>
            <a:spLocks noGrp="1"/>
          </p:cNvSpPr>
          <p:nvPr>
            <p:ph type="body" sz="quarter" idx="13"/>
          </p:nvPr>
        </p:nvSpPr>
        <p:spPr>
          <a:xfrm>
            <a:off x="452415" y="2062644"/>
            <a:ext cx="11287169" cy="1990288"/>
          </a:xfrm>
        </p:spPr>
        <p:txBody>
          <a:bodyPr/>
          <a:lstStyle/>
          <a:p>
            <a:pPr marL="457200" indent="-457200">
              <a:buFont typeface="Arial" panose="020B0604020202020204" pitchFamily="34" charset="0"/>
              <a:buChar char="•"/>
            </a:pPr>
            <a:r>
              <a:rPr lang="en-US" sz="2800" dirty="0">
                <a:latin typeface="Arial" panose="020B0604020202020204" pitchFamily="34" charset="0"/>
              </a:rPr>
              <a:t>Once the member goes through the admissions process and has taken his ceremonial, he can be transferred</a:t>
            </a:r>
          </a:p>
          <a:p>
            <a:pPr marL="457200" indent="-457200">
              <a:buFont typeface="Arial" panose="020B0604020202020204" pitchFamily="34" charset="0"/>
              <a:buChar char="•"/>
            </a:pPr>
            <a:r>
              <a:rPr lang="en-US" sz="2800" dirty="0">
                <a:latin typeface="Arial" panose="020B0604020202020204" pitchFamily="34" charset="0"/>
              </a:rPr>
              <a:t>Add the Ceremonial Date</a:t>
            </a:r>
          </a:p>
          <a:p>
            <a:pPr marL="457200" indent="-457200">
              <a:buFont typeface="Arial" panose="020B0604020202020204" pitchFamily="34" charset="0"/>
              <a:buChar char="•"/>
            </a:pPr>
            <a:r>
              <a:rPr lang="en-US" sz="2800" dirty="0">
                <a:latin typeface="Arial" panose="020B0604020202020204" pitchFamily="34" charset="0"/>
              </a:rPr>
              <a:t>Hit Transfer</a:t>
            </a:r>
          </a:p>
          <a:p>
            <a:endParaRPr lang="en-US" dirty="0"/>
          </a:p>
        </p:txBody>
      </p:sp>
    </p:spTree>
    <p:extLst>
      <p:ext uri="{BB962C8B-B14F-4D97-AF65-F5344CB8AC3E}">
        <p14:creationId xmlns:p14="http://schemas.microsoft.com/office/powerpoint/2010/main" val="182114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20B26D1B-A17B-476E-8223-1E5CFCB70916}"/>
              </a:ext>
            </a:extLst>
          </p:cNvPr>
          <p:cNvPicPr>
            <a:picLocks noChangeAspect="1"/>
          </p:cNvPicPr>
          <p:nvPr/>
        </p:nvPicPr>
        <p:blipFill>
          <a:blip r:embed="rId2"/>
          <a:stretch>
            <a:fillRect/>
          </a:stretch>
        </p:blipFill>
        <p:spPr>
          <a:xfrm>
            <a:off x="1437625" y="1354118"/>
            <a:ext cx="9316750" cy="4820323"/>
          </a:xfrm>
          <a:prstGeom prst="rect">
            <a:avLst/>
          </a:prstGeom>
        </p:spPr>
      </p:pic>
      <p:sp>
        <p:nvSpPr>
          <p:cNvPr id="7" name="Rectangle 6">
            <a:extLst>
              <a:ext uri="{FF2B5EF4-FFF2-40B4-BE49-F238E27FC236}">
                <a16:creationId xmlns:a16="http://schemas.microsoft.com/office/drawing/2014/main" id="{618D00CB-0C32-4219-8955-7C2CD64E3963}"/>
              </a:ext>
            </a:extLst>
          </p:cNvPr>
          <p:cNvSpPr/>
          <p:nvPr/>
        </p:nvSpPr>
        <p:spPr>
          <a:xfrm>
            <a:off x="2194560" y="3429000"/>
            <a:ext cx="4953000" cy="213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397BD77-2750-40A7-A5DC-4E960DE8815A}"/>
              </a:ext>
            </a:extLst>
          </p:cNvPr>
          <p:cNvSpPr/>
          <p:nvPr/>
        </p:nvSpPr>
        <p:spPr>
          <a:xfrm>
            <a:off x="2194560" y="3889270"/>
            <a:ext cx="4953000" cy="213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DB515AC-F54A-4A90-B3AD-A21B55289295}"/>
              </a:ext>
            </a:extLst>
          </p:cNvPr>
          <p:cNvSpPr/>
          <p:nvPr/>
        </p:nvSpPr>
        <p:spPr>
          <a:xfrm>
            <a:off x="2194560" y="4303820"/>
            <a:ext cx="4953000" cy="213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E4952675-E6B9-4D12-A8DB-78360C2362EB}"/>
              </a:ext>
            </a:extLst>
          </p:cNvPr>
          <p:cNvSpPr>
            <a:spLocks noGrp="1"/>
          </p:cNvSpPr>
          <p:nvPr>
            <p:ph type="title"/>
          </p:nvPr>
        </p:nvSpPr>
        <p:spPr>
          <a:xfrm>
            <a:off x="235121" y="339288"/>
            <a:ext cx="7731650" cy="591424"/>
          </a:xfrm>
        </p:spPr>
        <p:txBody>
          <a:bodyPr/>
          <a:lstStyle/>
          <a:p>
            <a:pPr algn="ctr"/>
            <a:r>
              <a:rPr lang="en-US" sz="3600" dirty="0"/>
              <a:t>Transferring Online Members</a:t>
            </a:r>
          </a:p>
        </p:txBody>
      </p:sp>
    </p:spTree>
    <p:extLst>
      <p:ext uri="{BB962C8B-B14F-4D97-AF65-F5344CB8AC3E}">
        <p14:creationId xmlns:p14="http://schemas.microsoft.com/office/powerpoint/2010/main" val="428793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19EC2-7E92-4CA0-BB58-D4B99194E605}"/>
              </a:ext>
            </a:extLst>
          </p:cNvPr>
          <p:cNvSpPr>
            <a:spLocks noGrp="1"/>
          </p:cNvSpPr>
          <p:nvPr>
            <p:ph type="title"/>
          </p:nvPr>
        </p:nvSpPr>
        <p:spPr>
          <a:xfrm>
            <a:off x="423861" y="423644"/>
            <a:ext cx="7496759" cy="608202"/>
          </a:xfrm>
        </p:spPr>
        <p:txBody>
          <a:bodyPr/>
          <a:lstStyle/>
          <a:p>
            <a:pPr algn="ctr"/>
            <a:r>
              <a:rPr lang="en-US" sz="3600" dirty="0"/>
              <a:t>Transferring Online Members</a:t>
            </a:r>
          </a:p>
        </p:txBody>
      </p:sp>
      <p:sp>
        <p:nvSpPr>
          <p:cNvPr id="3" name="Text Placeholder 2">
            <a:extLst>
              <a:ext uri="{FF2B5EF4-FFF2-40B4-BE49-F238E27FC236}">
                <a16:creationId xmlns:a16="http://schemas.microsoft.com/office/drawing/2014/main" id="{22EB641E-5C27-4147-9EDA-FCA2F001C418}"/>
              </a:ext>
            </a:extLst>
          </p:cNvPr>
          <p:cNvSpPr>
            <a:spLocks noGrp="1"/>
          </p:cNvSpPr>
          <p:nvPr>
            <p:ph type="body" sz="quarter" idx="13"/>
          </p:nvPr>
        </p:nvSpPr>
        <p:spPr>
          <a:xfrm>
            <a:off x="423861" y="1965122"/>
            <a:ext cx="10808997" cy="1461782"/>
          </a:xfrm>
        </p:spPr>
        <p:txBody>
          <a:bodyPr/>
          <a:lstStyle/>
          <a:p>
            <a:pPr marL="457200" indent="-457200">
              <a:buFont typeface="Arial" panose="020B0604020202020204" pitchFamily="34" charset="0"/>
              <a:buChar char="•"/>
            </a:pPr>
            <a:r>
              <a:rPr lang="en-US" sz="2800" dirty="0">
                <a:latin typeface="Arial" panose="020B0604020202020204" pitchFamily="34" charset="0"/>
              </a:rPr>
              <a:t>There is </a:t>
            </a:r>
            <a:r>
              <a:rPr lang="en-US" sz="2800" b="1" dirty="0">
                <a:solidFill>
                  <a:srgbClr val="F7B718"/>
                </a:solidFill>
                <a:latin typeface="Arial" panose="020B0604020202020204" pitchFamily="34" charset="0"/>
              </a:rPr>
              <a:t>NO NEED </a:t>
            </a:r>
            <a:r>
              <a:rPr lang="en-US" sz="2800" dirty="0">
                <a:latin typeface="Arial" panose="020B0604020202020204" pitchFamily="34" charset="0"/>
              </a:rPr>
              <a:t>to submit a form 100 when using this method</a:t>
            </a:r>
          </a:p>
          <a:p>
            <a:pPr marL="457200" indent="-457200">
              <a:buFont typeface="Arial" panose="020B0604020202020204" pitchFamily="34" charset="0"/>
              <a:buChar char="•"/>
            </a:pPr>
            <a:r>
              <a:rPr lang="en-US" sz="2800" dirty="0">
                <a:latin typeface="Arial" panose="020B0604020202020204" pitchFamily="34" charset="0"/>
              </a:rPr>
              <a:t>Councils will receive +1 when an online member transfers into a local council</a:t>
            </a:r>
          </a:p>
          <a:p>
            <a:endParaRPr lang="en-US" dirty="0"/>
          </a:p>
        </p:txBody>
      </p:sp>
    </p:spTree>
    <p:extLst>
      <p:ext uri="{BB962C8B-B14F-4D97-AF65-F5344CB8AC3E}">
        <p14:creationId xmlns:p14="http://schemas.microsoft.com/office/powerpoint/2010/main" val="206733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01A1-9C97-4AF3-B20F-4A640799DA3D}"/>
              </a:ext>
            </a:extLst>
          </p:cNvPr>
          <p:cNvSpPr>
            <a:spLocks noGrp="1"/>
          </p:cNvSpPr>
          <p:nvPr>
            <p:ph type="title"/>
          </p:nvPr>
        </p:nvSpPr>
        <p:spPr>
          <a:xfrm>
            <a:off x="423861" y="441186"/>
            <a:ext cx="4099217" cy="549479"/>
          </a:xfrm>
        </p:spPr>
        <p:txBody>
          <a:bodyPr/>
          <a:lstStyle/>
          <a:p>
            <a:pPr algn="ctr"/>
            <a:r>
              <a:rPr lang="en-US" sz="3600" dirty="0"/>
              <a:t>Candidate Tab</a:t>
            </a:r>
          </a:p>
        </p:txBody>
      </p:sp>
      <p:sp>
        <p:nvSpPr>
          <p:cNvPr id="3" name="Text Placeholder 2">
            <a:extLst>
              <a:ext uri="{FF2B5EF4-FFF2-40B4-BE49-F238E27FC236}">
                <a16:creationId xmlns:a16="http://schemas.microsoft.com/office/drawing/2014/main" id="{B6FE7799-FC40-4AF5-B26B-B46D7FB5925C}"/>
              </a:ext>
            </a:extLst>
          </p:cNvPr>
          <p:cNvSpPr>
            <a:spLocks noGrp="1"/>
          </p:cNvSpPr>
          <p:nvPr>
            <p:ph type="body" sz="quarter" idx="13"/>
          </p:nvPr>
        </p:nvSpPr>
        <p:spPr>
          <a:xfrm>
            <a:off x="423861" y="2058448"/>
            <a:ext cx="11471727" cy="2865890"/>
          </a:xfrm>
        </p:spPr>
        <p:txBody>
          <a:bodyPr/>
          <a:lstStyle/>
          <a:p>
            <a:pPr marL="342900" indent="-342900">
              <a:buFont typeface="Arial" panose="020B0604020202020204" pitchFamily="34" charset="0"/>
              <a:buChar char="•"/>
            </a:pPr>
            <a:r>
              <a:rPr lang="en-US" sz="2800" dirty="0">
                <a:latin typeface="Arial" panose="020B0604020202020204" pitchFamily="34" charset="0"/>
              </a:rPr>
              <a:t>The Candidate tab does not change the Online Membership process</a:t>
            </a:r>
          </a:p>
          <a:p>
            <a:pPr marL="342900" indent="-342900">
              <a:buFont typeface="Arial" panose="020B0604020202020204" pitchFamily="34" charset="0"/>
              <a:buChar char="•"/>
            </a:pPr>
            <a:r>
              <a:rPr lang="en-US" sz="2800" dirty="0">
                <a:latin typeface="Arial" panose="020B0604020202020204" pitchFamily="34" charset="0"/>
              </a:rPr>
              <a:t>State and Local Councils cannot move Online Members from the prospect tab to the candidate</a:t>
            </a:r>
          </a:p>
          <a:p>
            <a:pPr marL="342900" indent="-342900">
              <a:buFont typeface="Arial" panose="020B0604020202020204" pitchFamily="34" charset="0"/>
              <a:buChar char="•"/>
            </a:pPr>
            <a:r>
              <a:rPr lang="en-US" sz="2800" dirty="0">
                <a:latin typeface="Arial" panose="020B0604020202020204" pitchFamily="34" charset="0"/>
              </a:rPr>
              <a:t>In order to place an Online Member into the candidate tab, Grand Knights and Financial Secretaries must use the same method as they would a new member</a:t>
            </a:r>
          </a:p>
          <a:p>
            <a:endParaRPr lang="en-US" dirty="0"/>
          </a:p>
        </p:txBody>
      </p:sp>
    </p:spTree>
    <p:extLst>
      <p:ext uri="{BB962C8B-B14F-4D97-AF65-F5344CB8AC3E}">
        <p14:creationId xmlns:p14="http://schemas.microsoft.com/office/powerpoint/2010/main" val="2532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4D708-9251-45B3-8415-F914130C7359}"/>
              </a:ext>
            </a:extLst>
          </p:cNvPr>
          <p:cNvSpPr>
            <a:spLocks noGrp="1"/>
          </p:cNvSpPr>
          <p:nvPr>
            <p:ph type="title"/>
          </p:nvPr>
        </p:nvSpPr>
        <p:spPr>
          <a:xfrm>
            <a:off x="423862" y="457200"/>
            <a:ext cx="8507412" cy="557868"/>
          </a:xfrm>
        </p:spPr>
        <p:txBody>
          <a:bodyPr/>
          <a:lstStyle/>
          <a:p>
            <a:pPr algn="ctr"/>
            <a:r>
              <a:rPr lang="en-US" sz="3600" dirty="0"/>
              <a:t>Online Member Dues Adjustment</a:t>
            </a:r>
          </a:p>
        </p:txBody>
      </p:sp>
      <p:sp>
        <p:nvSpPr>
          <p:cNvPr id="3" name="Text Placeholder 2">
            <a:extLst>
              <a:ext uri="{FF2B5EF4-FFF2-40B4-BE49-F238E27FC236}">
                <a16:creationId xmlns:a16="http://schemas.microsoft.com/office/drawing/2014/main" id="{685BAA46-F0F5-4267-B776-D1CB5A47CF85}"/>
              </a:ext>
            </a:extLst>
          </p:cNvPr>
          <p:cNvSpPr>
            <a:spLocks noGrp="1"/>
          </p:cNvSpPr>
          <p:nvPr>
            <p:ph type="body" sz="quarter" idx="13"/>
          </p:nvPr>
        </p:nvSpPr>
        <p:spPr>
          <a:xfrm>
            <a:off x="423862" y="1600200"/>
            <a:ext cx="11597562" cy="4435475"/>
          </a:xfrm>
        </p:spPr>
        <p:txBody>
          <a:bodyPr/>
          <a:lstStyle/>
          <a:p>
            <a:pPr marL="457200" indent="-457200">
              <a:buFont typeface="Arial" panose="020B0604020202020204" pitchFamily="34" charset="0"/>
              <a:buChar char="•"/>
            </a:pPr>
            <a:r>
              <a:rPr lang="en-US" sz="2800" dirty="0">
                <a:latin typeface="Arial" panose="020B0604020202020204" pitchFamily="34" charset="0"/>
              </a:rPr>
              <a:t>Online Members dues set at $30.00 for one year from date of entry</a:t>
            </a:r>
          </a:p>
          <a:p>
            <a:pPr marL="457200" indent="-457200">
              <a:buFont typeface="Arial" panose="020B0604020202020204" pitchFamily="34" charset="0"/>
              <a:buChar char="•"/>
            </a:pPr>
            <a:r>
              <a:rPr lang="en-US" sz="2800" dirty="0">
                <a:latin typeface="Arial" panose="020B0604020202020204" pitchFamily="34" charset="0"/>
              </a:rPr>
              <a:t>Council Accounts adjusts dues to the receiving council following a transfer</a:t>
            </a:r>
          </a:p>
          <a:p>
            <a:pPr marL="457200" indent="-457200">
              <a:buFont typeface="Arial" panose="020B0604020202020204" pitchFamily="34" charset="0"/>
              <a:buChar char="•"/>
            </a:pPr>
            <a:r>
              <a:rPr lang="en-US" sz="2800" dirty="0">
                <a:latin typeface="Arial" panose="020B0604020202020204" pitchFamily="34" charset="0"/>
              </a:rPr>
              <a:t>Dues adjustments must be applied to the member’s ledger as a credit towards the member's next full assessment</a:t>
            </a:r>
          </a:p>
          <a:p>
            <a:pPr marL="457200" indent="-457200">
              <a:buFont typeface="Arial" panose="020B0604020202020204" pitchFamily="34" charset="0"/>
              <a:buChar char="•"/>
            </a:pPr>
            <a:r>
              <a:rPr lang="en-US" sz="2800" i="1" dirty="0">
                <a:latin typeface="Arial" panose="020B0604020202020204" pitchFamily="34" charset="0"/>
              </a:rPr>
              <a:t>Financial Secretaries may request a check for a refund of the Dues Adjustment credits on their account by emailing </a:t>
            </a:r>
            <a:r>
              <a:rPr lang="en-US" sz="2800" i="1" u="sng" dirty="0">
                <a:latin typeface="Arial" panose="020B0604020202020204" pitchFamily="34" charset="0"/>
                <a:hlinkClick r:id="rId2"/>
              </a:rPr>
              <a:t>Council.Accounts@kofc.org</a:t>
            </a:r>
            <a:endParaRPr lang="en-US" sz="2800" i="1" u="sng" dirty="0">
              <a:latin typeface="Arial" panose="020B0604020202020204" pitchFamily="34" charset="0"/>
            </a:endParaRPr>
          </a:p>
          <a:p>
            <a:pPr marL="457200" indent="-457200">
              <a:buFont typeface="Arial" panose="020B0604020202020204" pitchFamily="34" charset="0"/>
              <a:buChar char="•"/>
            </a:pPr>
            <a:r>
              <a:rPr lang="en-US" sz="2800" i="1" dirty="0">
                <a:latin typeface="Arial" panose="020B0604020202020204" pitchFamily="34" charset="0"/>
              </a:rPr>
              <a:t>Council credits are listed on your monthly council statement. </a:t>
            </a:r>
            <a:endParaRPr lang="en-US" sz="2800" dirty="0">
              <a:latin typeface="Arial" panose="020B0604020202020204" pitchFamily="34" charset="0"/>
            </a:endParaRPr>
          </a:p>
          <a:p>
            <a:endParaRPr lang="en-US" dirty="0"/>
          </a:p>
        </p:txBody>
      </p:sp>
    </p:spTree>
    <p:extLst>
      <p:ext uri="{BB962C8B-B14F-4D97-AF65-F5344CB8AC3E}">
        <p14:creationId xmlns:p14="http://schemas.microsoft.com/office/powerpoint/2010/main" val="358752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05E80A-FD6F-4019-9D39-4AADDA58EAAC}"/>
              </a:ext>
            </a:extLst>
          </p:cNvPr>
          <p:cNvSpPr>
            <a:spLocks noGrp="1"/>
          </p:cNvSpPr>
          <p:nvPr>
            <p:ph type="body" sz="quarter" idx="13"/>
          </p:nvPr>
        </p:nvSpPr>
        <p:spPr>
          <a:xfrm>
            <a:off x="105080" y="2194770"/>
            <a:ext cx="3091126" cy="2468459"/>
          </a:xfrm>
        </p:spPr>
        <p:txBody>
          <a:bodyPr/>
          <a:lstStyle/>
          <a:p>
            <a:r>
              <a:rPr lang="en-US" sz="2400" dirty="0">
                <a:latin typeface="Arial" panose="020B0604020202020204" pitchFamily="34" charset="0"/>
              </a:rPr>
              <a:t>Email to State Deputy, Membership Director, Grand Knight &amp; Financial Secretary when “Preferred Council” checked.</a:t>
            </a:r>
          </a:p>
          <a:p>
            <a:endParaRPr lang="en-US" dirty="0"/>
          </a:p>
        </p:txBody>
      </p:sp>
      <p:pic>
        <p:nvPicPr>
          <p:cNvPr id="4" name="Picture 3" descr="Text&#10;&#10;Description automatically generated">
            <a:extLst>
              <a:ext uri="{FF2B5EF4-FFF2-40B4-BE49-F238E27FC236}">
                <a16:creationId xmlns:a16="http://schemas.microsoft.com/office/drawing/2014/main" id="{3C76EB1E-315F-4157-948F-573F98BA229A}"/>
              </a:ext>
            </a:extLst>
          </p:cNvPr>
          <p:cNvPicPr>
            <a:picLocks noChangeAspect="1"/>
          </p:cNvPicPr>
          <p:nvPr/>
        </p:nvPicPr>
        <p:blipFill>
          <a:blip r:embed="rId2"/>
          <a:stretch>
            <a:fillRect/>
          </a:stretch>
        </p:blipFill>
        <p:spPr>
          <a:xfrm>
            <a:off x="4219890" y="384545"/>
            <a:ext cx="7384420" cy="6088908"/>
          </a:xfrm>
          <a:prstGeom prst="rect">
            <a:avLst/>
          </a:prstGeom>
        </p:spPr>
      </p:pic>
    </p:spTree>
    <p:extLst>
      <p:ext uri="{BB962C8B-B14F-4D97-AF65-F5344CB8AC3E}">
        <p14:creationId xmlns:p14="http://schemas.microsoft.com/office/powerpoint/2010/main" val="52717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3715B-8FE7-491C-B164-6DC94A815C97}"/>
              </a:ext>
            </a:extLst>
          </p:cNvPr>
          <p:cNvSpPr>
            <a:spLocks noGrp="1"/>
          </p:cNvSpPr>
          <p:nvPr>
            <p:ph type="title"/>
          </p:nvPr>
        </p:nvSpPr>
        <p:spPr>
          <a:xfrm>
            <a:off x="276246" y="306199"/>
            <a:ext cx="6822558" cy="578498"/>
          </a:xfrm>
        </p:spPr>
        <p:txBody>
          <a:bodyPr/>
          <a:lstStyle/>
          <a:p>
            <a:pPr algn="ctr"/>
            <a:r>
              <a:rPr lang="en-US" sz="3600" dirty="0"/>
              <a:t>Why Online Membership?</a:t>
            </a:r>
          </a:p>
        </p:txBody>
      </p:sp>
      <p:sp>
        <p:nvSpPr>
          <p:cNvPr id="3" name="Text Placeholder 2">
            <a:extLst>
              <a:ext uri="{FF2B5EF4-FFF2-40B4-BE49-F238E27FC236}">
                <a16:creationId xmlns:a16="http://schemas.microsoft.com/office/drawing/2014/main" id="{04C5ADB5-E0AB-46A3-967C-8F1A9A68A74C}"/>
              </a:ext>
            </a:extLst>
          </p:cNvPr>
          <p:cNvSpPr>
            <a:spLocks noGrp="1"/>
          </p:cNvSpPr>
          <p:nvPr>
            <p:ph type="body" sz="quarter" idx="13"/>
          </p:nvPr>
        </p:nvSpPr>
        <p:spPr>
          <a:xfrm>
            <a:off x="276246" y="1829848"/>
            <a:ext cx="11639508" cy="3198303"/>
          </a:xfrm>
        </p:spPr>
        <p:txBody>
          <a:bodyPr/>
          <a:lstStyle/>
          <a:p>
            <a:pPr marL="342900" indent="-342900">
              <a:lnSpc>
                <a:spcPct val="150000"/>
              </a:lnSpc>
              <a:buFont typeface="Arial" panose="020B0604020202020204" pitchFamily="34" charset="0"/>
              <a:buChar char="•"/>
            </a:pPr>
            <a:r>
              <a:rPr lang="en-US" sz="2800" dirty="0">
                <a:latin typeface="Arial" panose="020B0604020202020204" pitchFamily="34" charset="0"/>
              </a:rPr>
              <a:t>New channels for membership recruitment </a:t>
            </a:r>
          </a:p>
          <a:p>
            <a:pPr marL="342900" indent="-342900">
              <a:lnSpc>
                <a:spcPct val="150000"/>
              </a:lnSpc>
              <a:buFont typeface="Arial" panose="020B0604020202020204" pitchFamily="34" charset="0"/>
              <a:buChar char="•"/>
            </a:pPr>
            <a:r>
              <a:rPr lang="en-US" sz="2800" dirty="0">
                <a:latin typeface="Arial" panose="020B0604020202020204" pitchFamily="34" charset="0"/>
              </a:rPr>
              <a:t>Eligible men who otherwise have not been invited to join</a:t>
            </a:r>
          </a:p>
          <a:p>
            <a:pPr marL="342900" indent="-342900">
              <a:lnSpc>
                <a:spcPct val="150000"/>
              </a:lnSpc>
              <a:buFont typeface="Arial" panose="020B0604020202020204" pitchFamily="34" charset="0"/>
              <a:buChar char="•"/>
            </a:pPr>
            <a:r>
              <a:rPr lang="en-US" sz="2800" dirty="0">
                <a:latin typeface="Arial" panose="020B0604020202020204" pitchFamily="34" charset="0"/>
              </a:rPr>
              <a:t>A continuous offer of membership </a:t>
            </a:r>
          </a:p>
          <a:p>
            <a:pPr marL="342900" indent="-342900">
              <a:lnSpc>
                <a:spcPct val="150000"/>
              </a:lnSpc>
              <a:buFont typeface="Arial" panose="020B0604020202020204" pitchFamily="34" charset="0"/>
              <a:buChar char="•"/>
            </a:pPr>
            <a:r>
              <a:rPr lang="en-US" sz="2800" dirty="0">
                <a:latin typeface="Arial" panose="020B0604020202020204" pitchFamily="34" charset="0"/>
              </a:rPr>
              <a:t>Modern communications and messaging </a:t>
            </a:r>
          </a:p>
          <a:p>
            <a:pPr marL="342900" indent="-342900">
              <a:lnSpc>
                <a:spcPct val="150000"/>
              </a:lnSpc>
              <a:buFont typeface="Arial" panose="020B0604020202020204" pitchFamily="34" charset="0"/>
              <a:buChar char="•"/>
            </a:pPr>
            <a:r>
              <a:rPr lang="en-US" sz="2800" dirty="0">
                <a:latin typeface="Arial" panose="020B0604020202020204" pitchFamily="34" charset="0"/>
              </a:rPr>
              <a:t>Streamlined process for prospects and councils </a:t>
            </a:r>
          </a:p>
          <a:p>
            <a:endParaRPr lang="en-US" dirty="0"/>
          </a:p>
        </p:txBody>
      </p:sp>
    </p:spTree>
    <p:extLst>
      <p:ext uri="{BB962C8B-B14F-4D97-AF65-F5344CB8AC3E}">
        <p14:creationId xmlns:p14="http://schemas.microsoft.com/office/powerpoint/2010/main" val="70396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7071B78-2501-48B1-8607-6FC249164A2D}"/>
              </a:ext>
            </a:extLst>
          </p:cNvPr>
          <p:cNvSpPr txBox="1"/>
          <p:nvPr/>
        </p:nvSpPr>
        <p:spPr>
          <a:xfrm>
            <a:off x="282633" y="2828835"/>
            <a:ext cx="2804516" cy="1200329"/>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Email to member if a “Preferred Council” is </a:t>
            </a:r>
            <a:r>
              <a:rPr lang="en-US" sz="2400" dirty="0" err="1">
                <a:solidFill>
                  <a:schemeClr val="bg1"/>
                </a:solidFill>
                <a:latin typeface="Arial" panose="020B0604020202020204" pitchFamily="34" charset="0"/>
                <a:cs typeface="Arial" panose="020B0604020202020204" pitchFamily="34" charset="0"/>
              </a:rPr>
              <a:t>gven</a:t>
            </a:r>
            <a:endParaRPr lang="en-US" sz="2400" dirty="0">
              <a:solidFill>
                <a:schemeClr val="bg1"/>
              </a:solidFill>
              <a:latin typeface="Arial" panose="020B0604020202020204" pitchFamily="34" charset="0"/>
              <a:cs typeface="Arial" panose="020B0604020202020204" pitchFamily="34" charset="0"/>
            </a:endParaRPr>
          </a:p>
        </p:txBody>
      </p:sp>
      <p:pic>
        <p:nvPicPr>
          <p:cNvPr id="3" name="Picture 2" descr="Graphical user interface, text, application, letter, email&#10;&#10;Description automatically generated">
            <a:extLst>
              <a:ext uri="{FF2B5EF4-FFF2-40B4-BE49-F238E27FC236}">
                <a16:creationId xmlns:a16="http://schemas.microsoft.com/office/drawing/2014/main" id="{17886DDB-1ED1-46B6-A76F-D784CB57E37D}"/>
              </a:ext>
            </a:extLst>
          </p:cNvPr>
          <p:cNvPicPr>
            <a:picLocks noChangeAspect="1"/>
          </p:cNvPicPr>
          <p:nvPr/>
        </p:nvPicPr>
        <p:blipFill>
          <a:blip r:embed="rId2"/>
          <a:stretch>
            <a:fillRect/>
          </a:stretch>
        </p:blipFill>
        <p:spPr>
          <a:xfrm>
            <a:off x="282633" y="1651487"/>
            <a:ext cx="11468100" cy="3794547"/>
          </a:xfrm>
          <a:prstGeom prst="rect">
            <a:avLst/>
          </a:prstGeom>
        </p:spPr>
      </p:pic>
    </p:spTree>
    <p:extLst>
      <p:ext uri="{BB962C8B-B14F-4D97-AF65-F5344CB8AC3E}">
        <p14:creationId xmlns:p14="http://schemas.microsoft.com/office/powerpoint/2010/main" val="320293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A8F200-C08A-4D6D-B9AC-4D40FF5FE7AE}"/>
              </a:ext>
            </a:extLst>
          </p:cNvPr>
          <p:cNvSpPr>
            <a:spLocks noGrp="1"/>
          </p:cNvSpPr>
          <p:nvPr>
            <p:ph type="body" sz="quarter" idx="13"/>
          </p:nvPr>
        </p:nvSpPr>
        <p:spPr>
          <a:xfrm>
            <a:off x="446886" y="319469"/>
            <a:ext cx="10674773" cy="664828"/>
          </a:xfrm>
        </p:spPr>
        <p:txBody>
          <a:bodyPr/>
          <a:lstStyle/>
          <a:p>
            <a:pPr algn="ctr"/>
            <a:r>
              <a:rPr lang="en-US" sz="3600" dirty="0"/>
              <a:t>Printed Marketing Material (Card # 10536)</a:t>
            </a:r>
          </a:p>
        </p:txBody>
      </p:sp>
      <p:pic>
        <p:nvPicPr>
          <p:cNvPr id="6" name="Picture 5" descr="Text&#10;&#10;Description automatically generated with medium confidence">
            <a:extLst>
              <a:ext uri="{FF2B5EF4-FFF2-40B4-BE49-F238E27FC236}">
                <a16:creationId xmlns:a16="http://schemas.microsoft.com/office/drawing/2014/main" id="{9B3A5E3A-E93E-488F-9C98-DAB45119824D}"/>
              </a:ext>
            </a:extLst>
          </p:cNvPr>
          <p:cNvPicPr>
            <a:picLocks noChangeAspect="1"/>
          </p:cNvPicPr>
          <p:nvPr/>
        </p:nvPicPr>
        <p:blipFill>
          <a:blip r:embed="rId2"/>
          <a:stretch>
            <a:fillRect/>
          </a:stretch>
        </p:blipFill>
        <p:spPr>
          <a:xfrm>
            <a:off x="758613" y="2134999"/>
            <a:ext cx="4597082" cy="3107435"/>
          </a:xfrm>
          <a:prstGeom prst="rect">
            <a:avLst/>
          </a:prstGeom>
        </p:spPr>
      </p:pic>
      <p:pic>
        <p:nvPicPr>
          <p:cNvPr id="5" name="Picture 4">
            <a:extLst>
              <a:ext uri="{FF2B5EF4-FFF2-40B4-BE49-F238E27FC236}">
                <a16:creationId xmlns:a16="http://schemas.microsoft.com/office/drawing/2014/main" id="{0B4841AA-A71A-4A0E-A428-737199D02CD1}"/>
              </a:ext>
            </a:extLst>
          </p:cNvPr>
          <p:cNvPicPr>
            <a:picLocks noChangeAspect="1"/>
          </p:cNvPicPr>
          <p:nvPr/>
        </p:nvPicPr>
        <p:blipFill>
          <a:blip r:embed="rId3"/>
          <a:stretch>
            <a:fillRect/>
          </a:stretch>
        </p:blipFill>
        <p:spPr>
          <a:xfrm>
            <a:off x="6836307" y="2134999"/>
            <a:ext cx="4725274" cy="3107435"/>
          </a:xfrm>
          <a:prstGeom prst="rect">
            <a:avLst/>
          </a:prstGeom>
        </p:spPr>
      </p:pic>
    </p:spTree>
    <p:extLst>
      <p:ext uri="{BB962C8B-B14F-4D97-AF65-F5344CB8AC3E}">
        <p14:creationId xmlns:p14="http://schemas.microsoft.com/office/powerpoint/2010/main" val="87612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A704A3-8098-4A98-9D88-079DAA207D01}"/>
              </a:ext>
            </a:extLst>
          </p:cNvPr>
          <p:cNvSpPr>
            <a:spLocks noGrp="1"/>
          </p:cNvSpPr>
          <p:nvPr>
            <p:ph type="body" sz="quarter" idx="13"/>
          </p:nvPr>
        </p:nvSpPr>
        <p:spPr>
          <a:xfrm>
            <a:off x="289637" y="2489955"/>
            <a:ext cx="6866171" cy="1878087"/>
          </a:xfrm>
        </p:spPr>
        <p:txBody>
          <a:bodyPr/>
          <a:lstStyle/>
          <a:p>
            <a:r>
              <a:rPr lang="en-US" sz="3600" dirty="0"/>
              <a:t>Printed Marketing Material</a:t>
            </a:r>
            <a:br>
              <a:rPr lang="en-US" sz="3600" dirty="0"/>
            </a:br>
            <a:br>
              <a:rPr lang="en-US" sz="3600" dirty="0"/>
            </a:br>
            <a:r>
              <a:rPr lang="en-US" sz="3600" dirty="0"/>
              <a:t>Bifold # 10537</a:t>
            </a:r>
          </a:p>
        </p:txBody>
      </p:sp>
      <p:pic>
        <p:nvPicPr>
          <p:cNvPr id="5" name="Picture 4" descr="A picture containing text, person, sport, tennis&#10;&#10;Description automatically generated">
            <a:extLst>
              <a:ext uri="{FF2B5EF4-FFF2-40B4-BE49-F238E27FC236}">
                <a16:creationId xmlns:a16="http://schemas.microsoft.com/office/drawing/2014/main" id="{A3CFD621-6EC4-4237-BE22-AFC8CA38CE85}"/>
              </a:ext>
            </a:extLst>
          </p:cNvPr>
          <p:cNvPicPr>
            <a:picLocks noChangeAspect="1"/>
          </p:cNvPicPr>
          <p:nvPr/>
        </p:nvPicPr>
        <p:blipFill>
          <a:blip r:embed="rId2"/>
          <a:stretch>
            <a:fillRect/>
          </a:stretch>
        </p:blipFill>
        <p:spPr>
          <a:xfrm>
            <a:off x="7754471" y="-2"/>
            <a:ext cx="4437529" cy="6858000"/>
          </a:xfrm>
          <a:prstGeom prst="rect">
            <a:avLst/>
          </a:prstGeom>
        </p:spPr>
      </p:pic>
    </p:spTree>
    <p:extLst>
      <p:ext uri="{BB962C8B-B14F-4D97-AF65-F5344CB8AC3E}">
        <p14:creationId xmlns:p14="http://schemas.microsoft.com/office/powerpoint/2010/main" val="113282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48729-CCD1-4354-8B4D-5FB8B1C146C6}"/>
              </a:ext>
            </a:extLst>
          </p:cNvPr>
          <p:cNvSpPr>
            <a:spLocks noGrp="1"/>
          </p:cNvSpPr>
          <p:nvPr>
            <p:ph type="title"/>
          </p:nvPr>
        </p:nvSpPr>
        <p:spPr>
          <a:xfrm>
            <a:off x="368530" y="457200"/>
            <a:ext cx="3679768" cy="541090"/>
          </a:xfrm>
        </p:spPr>
        <p:txBody>
          <a:bodyPr/>
          <a:lstStyle/>
          <a:p>
            <a:pPr algn="ctr"/>
            <a:r>
              <a:rPr lang="en-US" sz="3600" dirty="0"/>
              <a:t>Next Steps?</a:t>
            </a:r>
          </a:p>
        </p:txBody>
      </p:sp>
      <p:sp>
        <p:nvSpPr>
          <p:cNvPr id="3" name="Text Placeholder 2">
            <a:extLst>
              <a:ext uri="{FF2B5EF4-FFF2-40B4-BE49-F238E27FC236}">
                <a16:creationId xmlns:a16="http://schemas.microsoft.com/office/drawing/2014/main" id="{0D059258-AB81-44F0-AE55-A6EF15317F21}"/>
              </a:ext>
            </a:extLst>
          </p:cNvPr>
          <p:cNvSpPr>
            <a:spLocks noGrp="1"/>
          </p:cNvSpPr>
          <p:nvPr>
            <p:ph type="body" sz="quarter" idx="13"/>
          </p:nvPr>
        </p:nvSpPr>
        <p:spPr>
          <a:xfrm>
            <a:off x="1052228" y="2885242"/>
            <a:ext cx="10087544" cy="1087516"/>
          </a:xfrm>
        </p:spPr>
        <p:txBody>
          <a:bodyPr/>
          <a:lstStyle/>
          <a:p>
            <a:pPr algn="ctr"/>
            <a:r>
              <a:rPr lang="en-US" sz="2800" dirty="0">
                <a:latin typeface="+mn-lt"/>
              </a:rPr>
              <a:t>Contact </a:t>
            </a:r>
            <a:r>
              <a:rPr lang="en-US" sz="2800" u="sng" dirty="0">
                <a:effectLst/>
                <a:latin typeface="+mn-lt"/>
                <a:ea typeface="Times New Roman" panose="02020603050405020304" pitchFamily="18" charset="0"/>
                <a:hlinkClick r:id="rId2">
                  <a:extLst>
                    <a:ext uri="{A12FA001-AC4F-418D-AE19-62706E023703}">
                      <ahyp:hlinkClr xmlns:ahyp="http://schemas.microsoft.com/office/drawing/2018/hyperlinkcolor" val="tx"/>
                    </a:ext>
                  </a:extLst>
                </a:hlinkClick>
              </a:rPr>
              <a:t>eMembership@kofc.org</a:t>
            </a:r>
            <a:r>
              <a:rPr lang="en-US" sz="2800" dirty="0">
                <a:latin typeface="+mn-lt"/>
              </a:rPr>
              <a:t> for any questions you may have regarding Online Membership.</a:t>
            </a:r>
          </a:p>
          <a:p>
            <a:endParaRPr lang="en-US" dirty="0"/>
          </a:p>
        </p:txBody>
      </p:sp>
    </p:spTree>
    <p:extLst>
      <p:ext uri="{BB962C8B-B14F-4D97-AF65-F5344CB8AC3E}">
        <p14:creationId xmlns:p14="http://schemas.microsoft.com/office/powerpoint/2010/main" val="151999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21CFA84-F125-496C-A997-74963CC6B9BE}"/>
              </a:ext>
            </a:extLst>
          </p:cNvPr>
          <p:cNvSpPr txBox="1">
            <a:spLocks/>
          </p:cNvSpPr>
          <p:nvPr/>
        </p:nvSpPr>
        <p:spPr>
          <a:xfrm>
            <a:off x="4256116" y="3158455"/>
            <a:ext cx="3679768" cy="541090"/>
          </a:xfrm>
          <a:prstGeom prst="rect">
            <a:avLst/>
          </a:prstGeom>
        </p:spPr>
        <p:txBody>
          <a:bodyPr/>
          <a:lstStyle>
            <a:lvl1pPr algn="l" defTabSz="914400" rtl="0" eaLnBrk="1" latinLnBrk="0" hangingPunct="1">
              <a:lnSpc>
                <a:spcPct val="100000"/>
              </a:lnSpc>
              <a:spcBef>
                <a:spcPct val="0"/>
              </a:spcBef>
              <a:buNone/>
              <a:defRPr sz="2800" kern="1200">
                <a:solidFill>
                  <a:schemeClr val="accent1"/>
                </a:solidFill>
                <a:latin typeface="+mj-lt"/>
                <a:ea typeface="+mj-ea"/>
                <a:cs typeface="Arial" panose="020B0604020202020204" pitchFamily="34" charset="0"/>
              </a:defRPr>
            </a:lvl1pPr>
          </a:lstStyle>
          <a:p>
            <a:pPr algn="ctr"/>
            <a:r>
              <a:rPr lang="en-US" sz="3600" dirty="0">
                <a:solidFill>
                  <a:schemeClr val="bg1"/>
                </a:solidFill>
              </a:rPr>
              <a:t>Questions?</a:t>
            </a:r>
          </a:p>
        </p:txBody>
      </p:sp>
    </p:spTree>
    <p:extLst>
      <p:ext uri="{BB962C8B-B14F-4D97-AF65-F5344CB8AC3E}">
        <p14:creationId xmlns:p14="http://schemas.microsoft.com/office/powerpoint/2010/main" val="216913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12866"/>
        </a:solid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66600CF-CA08-4356-B0F8-84A98DF3C832}"/>
              </a:ext>
            </a:extLst>
          </p:cNvPr>
          <p:cNvPicPr>
            <a:picLocks noGrp="1" noChangeAspect="1"/>
          </p:cNvPicPr>
          <p:nvPr>
            <p:ph type="pic" idx="1"/>
          </p:nvPr>
        </p:nvPicPr>
        <p:blipFill rotWithShape="1">
          <a:blip r:embed="rId2"/>
          <a:srcRect t="1695" r="1" b="20946"/>
          <a:stretch/>
        </p:blipFill>
        <p:spPr>
          <a:xfrm>
            <a:off x="5410201" y="1"/>
            <a:ext cx="6781800" cy="6858000"/>
          </a:xfrm>
          <a:noFill/>
        </p:spPr>
      </p:pic>
      <p:sp>
        <p:nvSpPr>
          <p:cNvPr id="4" name="Title 3">
            <a:extLst>
              <a:ext uri="{FF2B5EF4-FFF2-40B4-BE49-F238E27FC236}">
                <a16:creationId xmlns:a16="http://schemas.microsoft.com/office/drawing/2014/main" id="{AB6E713F-E77B-437E-A0DC-64C16C0B06B1}"/>
              </a:ext>
            </a:extLst>
          </p:cNvPr>
          <p:cNvSpPr>
            <a:spLocks noGrp="1"/>
          </p:cNvSpPr>
          <p:nvPr>
            <p:ph type="title"/>
          </p:nvPr>
        </p:nvSpPr>
        <p:spPr>
          <a:xfrm>
            <a:off x="167951" y="457200"/>
            <a:ext cx="8763325" cy="1143000"/>
          </a:xfrm>
        </p:spPr>
        <p:txBody>
          <a:bodyPr anchor="t">
            <a:normAutofit/>
          </a:bodyPr>
          <a:lstStyle/>
          <a:p>
            <a:r>
              <a:rPr lang="en-US" b="1" dirty="0">
                <a:solidFill>
                  <a:schemeClr val="bg1"/>
                </a:solidFill>
              </a:rPr>
              <a:t>Prayer for the Canonization of </a:t>
            </a:r>
            <a:br>
              <a:rPr lang="en-US" dirty="0">
                <a:solidFill>
                  <a:schemeClr val="bg1"/>
                </a:solidFill>
              </a:rPr>
            </a:br>
            <a:r>
              <a:rPr lang="en-US" b="1" dirty="0">
                <a:solidFill>
                  <a:schemeClr val="bg1"/>
                </a:solidFill>
              </a:rPr>
              <a:t>Blessed Michael McGivney </a:t>
            </a:r>
            <a:endParaRPr lang="en-US" dirty="0">
              <a:solidFill>
                <a:schemeClr val="bg1"/>
              </a:solidFill>
            </a:endParaRPr>
          </a:p>
        </p:txBody>
      </p:sp>
      <p:sp>
        <p:nvSpPr>
          <p:cNvPr id="5" name="Text Placeholder 4">
            <a:extLst>
              <a:ext uri="{FF2B5EF4-FFF2-40B4-BE49-F238E27FC236}">
                <a16:creationId xmlns:a16="http://schemas.microsoft.com/office/drawing/2014/main" id="{A27429B3-A11C-4C5F-8A90-1D30298CA225}"/>
              </a:ext>
            </a:extLst>
          </p:cNvPr>
          <p:cNvSpPr>
            <a:spLocks noGrp="1"/>
          </p:cNvSpPr>
          <p:nvPr>
            <p:ph type="body" sz="quarter" idx="13"/>
          </p:nvPr>
        </p:nvSpPr>
        <p:spPr>
          <a:xfrm>
            <a:off x="167951" y="1721498"/>
            <a:ext cx="5195102" cy="4343399"/>
          </a:xfrm>
        </p:spPr>
        <p:txBody>
          <a:bodyPr anchor="t">
            <a:noAutofit/>
          </a:bodyPr>
          <a:lstStyle/>
          <a:p>
            <a:pPr>
              <a:lnSpc>
                <a:spcPct val="100000"/>
              </a:lnSpc>
              <a:spcAft>
                <a:spcPts val="600"/>
              </a:spcAft>
            </a:pPr>
            <a:r>
              <a:rPr lang="en-US" sz="1600" dirty="0">
                <a:solidFill>
                  <a:schemeClr val="bg1"/>
                </a:solidFill>
              </a:rPr>
              <a:t>God, our Father, protector of the poor and defender of the widow and orphan, you called your priest, Blessed Michael McGivney, to be an apostle of Christian family life and to lead the young to the generous service of their neighbor. Through the example of his life and virtue, may we follow your Son, Jesus Christ, more closely, fulfilling his commandment of charity and building up his Body which is the Church. Let the inspiration of your servant prompt us to greater confidence in your love so that we may continue his work of caring for the needy and the outcast. We humbly ask that you glorify Blessed Michael McGivney on earth according to the design of your holy will. Through his intercession, grant the favor I now present </a:t>
            </a:r>
            <a:r>
              <a:rPr lang="en-US" sz="1600" i="1" dirty="0">
                <a:solidFill>
                  <a:schemeClr val="bg1"/>
                </a:solidFill>
              </a:rPr>
              <a:t>(here make your request). </a:t>
            </a:r>
            <a:r>
              <a:rPr lang="en-US" sz="1600" dirty="0">
                <a:solidFill>
                  <a:schemeClr val="bg1"/>
                </a:solidFill>
              </a:rPr>
              <a:t>Through Christ our Lord. Amen. </a:t>
            </a:r>
          </a:p>
        </p:txBody>
      </p:sp>
    </p:spTree>
    <p:extLst>
      <p:ext uri="{BB962C8B-B14F-4D97-AF65-F5344CB8AC3E}">
        <p14:creationId xmlns:p14="http://schemas.microsoft.com/office/powerpoint/2010/main" val="366280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9DC7CA97-6EE0-D84F-A6E9-03DA279AB5EA}"/>
              </a:ext>
            </a:extLst>
          </p:cNvPr>
          <p:cNvSpPr>
            <a:spLocks noGrp="1"/>
          </p:cNvSpPr>
          <p:nvPr>
            <p:ph type="ctrTitle"/>
          </p:nvPr>
        </p:nvSpPr>
        <p:spPr/>
        <p:txBody>
          <a:bodyPr/>
          <a:lstStyle/>
          <a:p>
            <a:r>
              <a:rPr lang="en-US">
                <a:solidFill>
                  <a:schemeClr val="bg1"/>
                </a:solidFill>
              </a:rPr>
              <a:t>Thank You</a:t>
            </a:r>
            <a:r>
              <a:rPr lang="en-US" dirty="0">
                <a:solidFill>
                  <a:schemeClr val="bg1"/>
                </a:solidFill>
              </a:rPr>
              <a:t>!</a:t>
            </a:r>
          </a:p>
        </p:txBody>
      </p:sp>
    </p:spTree>
    <p:extLst>
      <p:ext uri="{BB962C8B-B14F-4D97-AF65-F5344CB8AC3E}">
        <p14:creationId xmlns:p14="http://schemas.microsoft.com/office/powerpoint/2010/main" val="349237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E4773-ED4F-4F58-82E9-EF54C35CEF4D}"/>
              </a:ext>
            </a:extLst>
          </p:cNvPr>
          <p:cNvSpPr>
            <a:spLocks noGrp="1"/>
          </p:cNvSpPr>
          <p:nvPr>
            <p:ph type="title"/>
          </p:nvPr>
        </p:nvSpPr>
        <p:spPr>
          <a:xfrm>
            <a:off x="309802" y="457200"/>
            <a:ext cx="7958153" cy="557868"/>
          </a:xfrm>
        </p:spPr>
        <p:txBody>
          <a:bodyPr/>
          <a:lstStyle/>
          <a:p>
            <a:pPr algn="ctr"/>
            <a:r>
              <a:rPr lang="en-US" sz="3600" dirty="0"/>
              <a:t>What Online Membership does</a:t>
            </a:r>
          </a:p>
        </p:txBody>
      </p:sp>
      <p:sp>
        <p:nvSpPr>
          <p:cNvPr id="3" name="Text Placeholder 2">
            <a:extLst>
              <a:ext uri="{FF2B5EF4-FFF2-40B4-BE49-F238E27FC236}">
                <a16:creationId xmlns:a16="http://schemas.microsoft.com/office/drawing/2014/main" id="{FA6FCBDF-39B7-4E4F-B72C-FB148868124E}"/>
              </a:ext>
            </a:extLst>
          </p:cNvPr>
          <p:cNvSpPr>
            <a:spLocks noGrp="1"/>
          </p:cNvSpPr>
          <p:nvPr>
            <p:ph type="body" sz="quarter" idx="13"/>
          </p:nvPr>
        </p:nvSpPr>
        <p:spPr>
          <a:xfrm>
            <a:off x="309802" y="1918982"/>
            <a:ext cx="11572396" cy="2409737"/>
          </a:xfrm>
        </p:spPr>
        <p:txBody>
          <a:bodyPr/>
          <a:lstStyle/>
          <a:p>
            <a:pPr marL="342900" indent="-342900">
              <a:buFont typeface="Arial" panose="020B0604020202020204" pitchFamily="34" charset="0"/>
              <a:buChar char="•"/>
            </a:pPr>
            <a:r>
              <a:rPr lang="en-US" sz="2800" dirty="0">
                <a:latin typeface="Arial" panose="020B0604020202020204" pitchFamily="34" charset="0"/>
              </a:rPr>
              <a:t>Gives prospective members a </a:t>
            </a:r>
            <a:r>
              <a:rPr lang="en-US" sz="2800" b="1" dirty="0">
                <a:solidFill>
                  <a:srgbClr val="EF3B39"/>
                </a:solidFill>
                <a:latin typeface="Arial" panose="020B0604020202020204" pitchFamily="34" charset="0"/>
              </a:rPr>
              <a:t>faster way to join</a:t>
            </a:r>
          </a:p>
          <a:p>
            <a:pPr marL="342900" indent="-342900">
              <a:buFont typeface="Arial" panose="020B0604020202020204" pitchFamily="34" charset="0"/>
              <a:buChar char="•"/>
            </a:pPr>
            <a:r>
              <a:rPr lang="en-US" sz="2800" b="1" dirty="0">
                <a:solidFill>
                  <a:srgbClr val="EF3B39"/>
                </a:solidFill>
                <a:latin typeface="Arial" panose="020B0604020202020204" pitchFamily="34" charset="0"/>
              </a:rPr>
              <a:t>Amplifies the message </a:t>
            </a:r>
            <a:r>
              <a:rPr lang="en-US" sz="2800" dirty="0">
                <a:latin typeface="Arial" panose="020B0604020202020204" pitchFamily="34" charset="0"/>
              </a:rPr>
              <a:t>of the Knights of Columbus.</a:t>
            </a:r>
          </a:p>
          <a:p>
            <a:pPr marL="342900" indent="-342900">
              <a:buFont typeface="Arial" panose="020B0604020202020204" pitchFamily="34" charset="0"/>
              <a:buChar char="•"/>
            </a:pPr>
            <a:r>
              <a:rPr lang="en-US" sz="2800" b="1" dirty="0">
                <a:solidFill>
                  <a:srgbClr val="EF3B39"/>
                </a:solidFill>
                <a:latin typeface="Arial" panose="020B0604020202020204" pitchFamily="34" charset="0"/>
              </a:rPr>
              <a:t>Strengthens the K of C Brand </a:t>
            </a:r>
            <a:r>
              <a:rPr lang="en-US" sz="2800" dirty="0">
                <a:latin typeface="Arial" panose="020B0604020202020204" pitchFamily="34" charset="0"/>
              </a:rPr>
              <a:t>and communication strategy </a:t>
            </a:r>
          </a:p>
          <a:p>
            <a:pPr marL="342900" indent="-342900">
              <a:buFont typeface="Arial" panose="020B0604020202020204" pitchFamily="34" charset="0"/>
              <a:buChar char="•"/>
            </a:pPr>
            <a:r>
              <a:rPr lang="en-US" sz="2800" dirty="0">
                <a:latin typeface="Arial" panose="020B0604020202020204" pitchFamily="34" charset="0"/>
              </a:rPr>
              <a:t>Gives us an opportunity to </a:t>
            </a:r>
            <a:r>
              <a:rPr lang="en-US" sz="2800" b="1" dirty="0">
                <a:solidFill>
                  <a:srgbClr val="EF3B39"/>
                </a:solidFill>
                <a:latin typeface="Arial" panose="020B0604020202020204" pitchFamily="34" charset="0"/>
              </a:rPr>
              <a:t>reach across generations, interests and availability</a:t>
            </a:r>
            <a:endParaRPr lang="en-US" sz="2800" dirty="0">
              <a:latin typeface="Arial" panose="020B0604020202020204" pitchFamily="34" charset="0"/>
            </a:endParaRPr>
          </a:p>
          <a:p>
            <a:endParaRPr lang="en-US" dirty="0"/>
          </a:p>
        </p:txBody>
      </p:sp>
    </p:spTree>
    <p:extLst>
      <p:ext uri="{BB962C8B-B14F-4D97-AF65-F5344CB8AC3E}">
        <p14:creationId xmlns:p14="http://schemas.microsoft.com/office/powerpoint/2010/main" val="248083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A9B2F-EF18-4041-AB1A-C9FB2B48A898}"/>
              </a:ext>
            </a:extLst>
          </p:cNvPr>
          <p:cNvSpPr>
            <a:spLocks noGrp="1"/>
          </p:cNvSpPr>
          <p:nvPr>
            <p:ph type="title"/>
          </p:nvPr>
        </p:nvSpPr>
        <p:spPr>
          <a:xfrm>
            <a:off x="423861" y="457200"/>
            <a:ext cx="7639371" cy="583035"/>
          </a:xfrm>
        </p:spPr>
        <p:txBody>
          <a:bodyPr/>
          <a:lstStyle/>
          <a:p>
            <a:pPr algn="ctr"/>
            <a:r>
              <a:rPr lang="en-US" sz="3600" dirty="0"/>
              <a:t>What is Online Membership?</a:t>
            </a:r>
          </a:p>
        </p:txBody>
      </p:sp>
      <p:sp>
        <p:nvSpPr>
          <p:cNvPr id="3" name="Text Placeholder 2">
            <a:extLst>
              <a:ext uri="{FF2B5EF4-FFF2-40B4-BE49-F238E27FC236}">
                <a16:creationId xmlns:a16="http://schemas.microsoft.com/office/drawing/2014/main" id="{5CCDF156-47F3-47D4-8AA6-87BC467B912B}"/>
              </a:ext>
            </a:extLst>
          </p:cNvPr>
          <p:cNvSpPr>
            <a:spLocks noGrp="1"/>
          </p:cNvSpPr>
          <p:nvPr>
            <p:ph type="body" sz="quarter" idx="13"/>
          </p:nvPr>
        </p:nvSpPr>
        <p:spPr>
          <a:xfrm>
            <a:off x="423861" y="1927371"/>
            <a:ext cx="11253613" cy="1151389"/>
          </a:xfrm>
        </p:spPr>
        <p:txBody>
          <a:bodyPr/>
          <a:lstStyle/>
          <a:p>
            <a:pPr marL="342900" indent="-342900">
              <a:spcAft>
                <a:spcPts val="640"/>
              </a:spcAft>
              <a:buFont typeface="Arial" panose="020B0604020202020204" pitchFamily="34" charset="0"/>
              <a:buChar char="•"/>
            </a:pPr>
            <a:r>
              <a:rPr lang="en-US" sz="2800" dirty="0">
                <a:latin typeface="Arial" panose="020B0604020202020204" pitchFamily="34" charset="0"/>
              </a:rPr>
              <a:t>An efficient way to join the Knights of Columbus</a:t>
            </a:r>
          </a:p>
          <a:p>
            <a:pPr marL="342900" indent="-342900">
              <a:spcAft>
                <a:spcPts val="640"/>
              </a:spcAft>
              <a:buFont typeface="Arial" panose="020B0604020202020204" pitchFamily="34" charset="0"/>
              <a:buChar char="•"/>
            </a:pPr>
            <a:r>
              <a:rPr lang="en-US" sz="2800" dirty="0">
                <a:latin typeface="Arial" panose="020B0604020202020204" pitchFamily="34" charset="0"/>
              </a:rPr>
              <a:t>A predominately digital membership experience</a:t>
            </a:r>
          </a:p>
          <a:p>
            <a:pPr marL="0" indent="0" algn="ctr">
              <a:spcAft>
                <a:spcPts val="640"/>
              </a:spcAft>
              <a:buNone/>
            </a:pPr>
            <a:endParaRPr lang="en-US" sz="1800" dirty="0"/>
          </a:p>
          <a:p>
            <a:endParaRPr lang="en-US" dirty="0"/>
          </a:p>
        </p:txBody>
      </p:sp>
    </p:spTree>
    <p:extLst>
      <p:ext uri="{BB962C8B-B14F-4D97-AF65-F5344CB8AC3E}">
        <p14:creationId xmlns:p14="http://schemas.microsoft.com/office/powerpoint/2010/main" val="206264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1923E-3687-4B77-8D18-1FC1034E8B75}"/>
              </a:ext>
            </a:extLst>
          </p:cNvPr>
          <p:cNvSpPr>
            <a:spLocks noGrp="1"/>
          </p:cNvSpPr>
          <p:nvPr>
            <p:ph type="title"/>
          </p:nvPr>
        </p:nvSpPr>
        <p:spPr>
          <a:xfrm>
            <a:off x="423861" y="457200"/>
            <a:ext cx="9500312" cy="633369"/>
          </a:xfrm>
        </p:spPr>
        <p:txBody>
          <a:bodyPr/>
          <a:lstStyle/>
          <a:p>
            <a:pPr algn="ctr"/>
            <a:r>
              <a:rPr lang="en-US" sz="3600" dirty="0"/>
              <a:t>What Online Membership </a:t>
            </a:r>
            <a:r>
              <a:rPr lang="en-US" sz="3600" b="1" u="sng" dirty="0"/>
              <a:t>does not</a:t>
            </a:r>
            <a:r>
              <a:rPr lang="en-US" sz="3600" b="1" dirty="0"/>
              <a:t> </a:t>
            </a:r>
            <a:r>
              <a:rPr lang="en-US" sz="3600" dirty="0"/>
              <a:t>do</a:t>
            </a:r>
          </a:p>
        </p:txBody>
      </p:sp>
      <p:sp>
        <p:nvSpPr>
          <p:cNvPr id="3" name="Text Placeholder 2">
            <a:extLst>
              <a:ext uri="{FF2B5EF4-FFF2-40B4-BE49-F238E27FC236}">
                <a16:creationId xmlns:a16="http://schemas.microsoft.com/office/drawing/2014/main" id="{B339F92E-C3B6-429E-9330-77C46C5695B8}"/>
              </a:ext>
            </a:extLst>
          </p:cNvPr>
          <p:cNvSpPr>
            <a:spLocks noGrp="1"/>
          </p:cNvSpPr>
          <p:nvPr>
            <p:ph type="body" sz="quarter" idx="13"/>
          </p:nvPr>
        </p:nvSpPr>
        <p:spPr>
          <a:xfrm>
            <a:off x="423861" y="1784759"/>
            <a:ext cx="9986877" cy="1945270"/>
          </a:xfrm>
        </p:spPr>
        <p:txBody>
          <a:bodyPr/>
          <a:lstStyle/>
          <a:p>
            <a:pPr marL="342900" indent="-342900">
              <a:buFont typeface="Arial" panose="020B0604020202020204" pitchFamily="34" charset="0"/>
              <a:buChar char="•"/>
            </a:pPr>
            <a:r>
              <a:rPr lang="en-US" sz="2800" b="1" dirty="0">
                <a:solidFill>
                  <a:srgbClr val="EF3B39"/>
                </a:solidFill>
                <a:latin typeface="Arial" panose="020B0604020202020204" pitchFamily="34" charset="0"/>
              </a:rPr>
              <a:t>Does not </a:t>
            </a:r>
            <a:r>
              <a:rPr lang="en-US" sz="2800" dirty="0">
                <a:latin typeface="Arial" panose="020B0604020202020204" pitchFamily="34" charset="0"/>
              </a:rPr>
              <a:t>change the requirements for membership </a:t>
            </a:r>
          </a:p>
          <a:p>
            <a:pPr marL="342900" indent="-342900">
              <a:buFont typeface="Arial" panose="020B0604020202020204" pitchFamily="34" charset="0"/>
              <a:buChar char="•"/>
            </a:pPr>
            <a:r>
              <a:rPr lang="en-US" sz="2800" b="1" dirty="0">
                <a:solidFill>
                  <a:srgbClr val="EF3B39"/>
                </a:solidFill>
                <a:latin typeface="Arial" panose="020B0604020202020204" pitchFamily="34" charset="0"/>
              </a:rPr>
              <a:t>Does not </a:t>
            </a:r>
            <a:r>
              <a:rPr lang="en-US" sz="2800" dirty="0">
                <a:latin typeface="Arial" panose="020B0604020202020204" pitchFamily="34" charset="0"/>
              </a:rPr>
              <a:t>create a new class or type of member</a:t>
            </a:r>
          </a:p>
          <a:p>
            <a:pPr marL="342900" indent="-342900">
              <a:buFont typeface="Arial" panose="020B0604020202020204" pitchFamily="34" charset="0"/>
              <a:buChar char="•"/>
            </a:pPr>
            <a:r>
              <a:rPr lang="en-US" sz="2800" b="1" dirty="0">
                <a:solidFill>
                  <a:srgbClr val="EF3B39"/>
                </a:solidFill>
                <a:latin typeface="Arial" panose="020B0604020202020204" pitchFamily="34" charset="0"/>
              </a:rPr>
              <a:t>Does not </a:t>
            </a:r>
            <a:r>
              <a:rPr lang="en-US" sz="2800" dirty="0">
                <a:latin typeface="Arial" panose="020B0604020202020204" pitchFamily="34" charset="0"/>
              </a:rPr>
              <a:t>eliminate degrees </a:t>
            </a:r>
          </a:p>
          <a:p>
            <a:pPr marL="342900" indent="-342900">
              <a:buFont typeface="Arial" panose="020B0604020202020204" pitchFamily="34" charset="0"/>
              <a:buChar char="•"/>
            </a:pPr>
            <a:r>
              <a:rPr lang="en-US" sz="2800" b="1" dirty="0">
                <a:solidFill>
                  <a:srgbClr val="EF3B39"/>
                </a:solidFill>
                <a:latin typeface="Arial" panose="020B0604020202020204" pitchFamily="34" charset="0"/>
              </a:rPr>
              <a:t>Does not </a:t>
            </a:r>
            <a:r>
              <a:rPr lang="en-US" sz="2800" dirty="0">
                <a:latin typeface="Arial" panose="020B0604020202020204" pitchFamily="34" charset="0"/>
              </a:rPr>
              <a:t>eliminate councils</a:t>
            </a:r>
          </a:p>
        </p:txBody>
      </p:sp>
    </p:spTree>
    <p:extLst>
      <p:ext uri="{BB962C8B-B14F-4D97-AF65-F5344CB8AC3E}">
        <p14:creationId xmlns:p14="http://schemas.microsoft.com/office/powerpoint/2010/main" val="147231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E720B-15A4-4A8D-B5F8-7B6F7EB7E6D5}"/>
              </a:ext>
            </a:extLst>
          </p:cNvPr>
          <p:cNvSpPr>
            <a:spLocks noGrp="1"/>
          </p:cNvSpPr>
          <p:nvPr>
            <p:ph type="title"/>
          </p:nvPr>
        </p:nvSpPr>
        <p:spPr>
          <a:xfrm>
            <a:off x="423861" y="457200"/>
            <a:ext cx="7119254" cy="524312"/>
          </a:xfrm>
        </p:spPr>
        <p:txBody>
          <a:bodyPr/>
          <a:lstStyle/>
          <a:p>
            <a:pPr algn="ctr"/>
            <a:r>
              <a:rPr lang="en-US" sz="3600" dirty="0"/>
              <a:t>Who is an Online Member?</a:t>
            </a:r>
          </a:p>
        </p:txBody>
      </p:sp>
      <p:sp>
        <p:nvSpPr>
          <p:cNvPr id="3" name="Text Placeholder 2">
            <a:extLst>
              <a:ext uri="{FF2B5EF4-FFF2-40B4-BE49-F238E27FC236}">
                <a16:creationId xmlns:a16="http://schemas.microsoft.com/office/drawing/2014/main" id="{4A9BCF21-F3F8-427C-8281-B3FF7E2E83C0}"/>
              </a:ext>
            </a:extLst>
          </p:cNvPr>
          <p:cNvSpPr>
            <a:spLocks noGrp="1"/>
          </p:cNvSpPr>
          <p:nvPr>
            <p:ph type="body" sz="quarter" idx="13"/>
          </p:nvPr>
        </p:nvSpPr>
        <p:spPr>
          <a:xfrm>
            <a:off x="423861" y="1902205"/>
            <a:ext cx="11480117" cy="2694962"/>
          </a:xfrm>
        </p:spPr>
        <p:txBody>
          <a:bodyPr/>
          <a:lstStyle/>
          <a:p>
            <a:pPr marL="342900" indent="-342900">
              <a:buFont typeface="Arial" panose="020B0604020202020204" pitchFamily="34" charset="0"/>
              <a:buChar char="•"/>
            </a:pPr>
            <a:r>
              <a:rPr lang="en-US" sz="2800" dirty="0"/>
              <a:t>A practical Catholic male above the age of 18</a:t>
            </a:r>
          </a:p>
          <a:p>
            <a:pPr marL="342900" indent="-342900">
              <a:buFont typeface="Arial" panose="020B0604020202020204" pitchFamily="34" charset="0"/>
              <a:buChar char="•"/>
            </a:pPr>
            <a:r>
              <a:rPr lang="en-US" sz="2800" dirty="0"/>
              <a:t>A dues-paying </a:t>
            </a:r>
            <a:r>
              <a:rPr lang="en-US" sz="2800" b="1" dirty="0"/>
              <a:t>member</a:t>
            </a:r>
            <a:r>
              <a:rPr lang="en-US" sz="2800" dirty="0"/>
              <a:t> of a division of the state council</a:t>
            </a:r>
          </a:p>
          <a:p>
            <a:pPr marL="971550" lvl="2" indent="-342900">
              <a:buFont typeface="Arial" panose="020B0604020202020204" pitchFamily="34" charset="0"/>
              <a:buChar char="•"/>
            </a:pPr>
            <a:r>
              <a:rPr lang="en-US" sz="2800" dirty="0"/>
              <a:t>Eligible to purchase insurance </a:t>
            </a:r>
          </a:p>
          <a:p>
            <a:pPr marL="971550" lvl="2" indent="-342900">
              <a:buFont typeface="Arial" panose="020B0604020202020204" pitchFamily="34" charset="0"/>
              <a:buChar char="•"/>
            </a:pPr>
            <a:r>
              <a:rPr lang="en-US" sz="2800" dirty="0"/>
              <a:t>Recipient of the accidental death benefit (age restrictions apply)</a:t>
            </a:r>
          </a:p>
          <a:p>
            <a:pPr marL="971550" lvl="2" indent="-342900">
              <a:buFont typeface="Arial" panose="020B0604020202020204" pitchFamily="34" charset="0"/>
              <a:buChar char="•"/>
            </a:pPr>
            <a:r>
              <a:rPr lang="en-US" sz="2800" dirty="0"/>
              <a:t>Entitled to attend select local council and state council events</a:t>
            </a:r>
          </a:p>
          <a:p>
            <a:endParaRPr lang="en-US" dirty="0"/>
          </a:p>
        </p:txBody>
      </p:sp>
    </p:spTree>
    <p:extLst>
      <p:ext uri="{BB962C8B-B14F-4D97-AF65-F5344CB8AC3E}">
        <p14:creationId xmlns:p14="http://schemas.microsoft.com/office/powerpoint/2010/main" val="62150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10;&#10;Description automatically generated">
            <a:extLst>
              <a:ext uri="{FF2B5EF4-FFF2-40B4-BE49-F238E27FC236}">
                <a16:creationId xmlns:a16="http://schemas.microsoft.com/office/drawing/2014/main" id="{4134BE78-48C6-40B2-9565-C468B06EFACE}"/>
              </a:ext>
            </a:extLst>
          </p:cNvPr>
          <p:cNvPicPr>
            <a:picLocks noChangeAspect="1"/>
          </p:cNvPicPr>
          <p:nvPr/>
        </p:nvPicPr>
        <p:blipFill>
          <a:blip r:embed="rId2"/>
          <a:stretch>
            <a:fillRect/>
          </a:stretch>
        </p:blipFill>
        <p:spPr>
          <a:xfrm>
            <a:off x="2253425" y="356394"/>
            <a:ext cx="6847032" cy="6145211"/>
          </a:xfrm>
          <a:prstGeom prst="rect">
            <a:avLst/>
          </a:prstGeom>
          <a:noFill/>
        </p:spPr>
      </p:pic>
    </p:spTree>
    <p:extLst>
      <p:ext uri="{BB962C8B-B14F-4D97-AF65-F5344CB8AC3E}">
        <p14:creationId xmlns:p14="http://schemas.microsoft.com/office/powerpoint/2010/main" val="336532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10;&#10;Description automatically generated">
            <a:extLst>
              <a:ext uri="{FF2B5EF4-FFF2-40B4-BE49-F238E27FC236}">
                <a16:creationId xmlns:a16="http://schemas.microsoft.com/office/drawing/2014/main" id="{CCAAD14F-71B5-4ECC-AF1B-5B7F06025169}"/>
              </a:ext>
            </a:extLst>
          </p:cNvPr>
          <p:cNvPicPr>
            <a:picLocks noChangeAspect="1"/>
          </p:cNvPicPr>
          <p:nvPr/>
        </p:nvPicPr>
        <p:blipFill>
          <a:blip r:embed="rId2"/>
          <a:stretch>
            <a:fillRect/>
          </a:stretch>
        </p:blipFill>
        <p:spPr>
          <a:xfrm>
            <a:off x="4550908" y="-1"/>
            <a:ext cx="7641092" cy="6857999"/>
          </a:xfrm>
          <a:prstGeom prst="rect">
            <a:avLst/>
          </a:prstGeom>
        </p:spPr>
      </p:pic>
      <p:sp>
        <p:nvSpPr>
          <p:cNvPr id="2" name="Title 1">
            <a:extLst>
              <a:ext uri="{FF2B5EF4-FFF2-40B4-BE49-F238E27FC236}">
                <a16:creationId xmlns:a16="http://schemas.microsoft.com/office/drawing/2014/main" id="{CB844724-F585-4945-A201-BEC61F94C05E}"/>
              </a:ext>
            </a:extLst>
          </p:cNvPr>
          <p:cNvSpPr>
            <a:spLocks noGrp="1"/>
          </p:cNvSpPr>
          <p:nvPr>
            <p:ph type="title"/>
          </p:nvPr>
        </p:nvSpPr>
        <p:spPr>
          <a:xfrm>
            <a:off x="44372" y="464184"/>
            <a:ext cx="3124679" cy="700482"/>
          </a:xfrm>
        </p:spPr>
        <p:txBody>
          <a:bodyPr/>
          <a:lstStyle/>
          <a:p>
            <a:pPr algn="ctr"/>
            <a:r>
              <a:rPr lang="en-US" sz="3600" dirty="0"/>
              <a:t>Eligibility</a:t>
            </a:r>
            <a:br>
              <a:rPr lang="en-US" sz="2800" dirty="0">
                <a:solidFill>
                  <a:prstClr val="black"/>
                </a:solidFill>
              </a:rPr>
            </a:br>
            <a:endParaRPr lang="en-US" dirty="0"/>
          </a:p>
        </p:txBody>
      </p:sp>
      <p:sp>
        <p:nvSpPr>
          <p:cNvPr id="3" name="Text Placeholder 2">
            <a:extLst>
              <a:ext uri="{FF2B5EF4-FFF2-40B4-BE49-F238E27FC236}">
                <a16:creationId xmlns:a16="http://schemas.microsoft.com/office/drawing/2014/main" id="{50F1C5B3-10DE-4220-8680-D3A3DAD7CA9A}"/>
              </a:ext>
            </a:extLst>
          </p:cNvPr>
          <p:cNvSpPr>
            <a:spLocks noGrp="1"/>
          </p:cNvSpPr>
          <p:nvPr>
            <p:ph type="body" sz="quarter" idx="13"/>
          </p:nvPr>
        </p:nvSpPr>
        <p:spPr>
          <a:xfrm>
            <a:off x="423863" y="2165059"/>
            <a:ext cx="3500437" cy="1461781"/>
          </a:xfrm>
        </p:spPr>
        <p:txBody>
          <a:bodyPr/>
          <a:lstStyle/>
          <a:p>
            <a:r>
              <a:rPr lang="en-US" sz="2800" dirty="0">
                <a:latin typeface="Arial" panose="020B0604020202020204" pitchFamily="34" charset="0"/>
              </a:rPr>
              <a:t>Forward concerns about transfer requests from Online Members to State Leadership and Supreme.</a:t>
            </a:r>
          </a:p>
          <a:p>
            <a:endParaRPr lang="en-US" dirty="0"/>
          </a:p>
        </p:txBody>
      </p:sp>
      <p:sp>
        <p:nvSpPr>
          <p:cNvPr id="5" name="Rounded Rectangle 1">
            <a:extLst>
              <a:ext uri="{FF2B5EF4-FFF2-40B4-BE49-F238E27FC236}">
                <a16:creationId xmlns:a16="http://schemas.microsoft.com/office/drawing/2014/main" id="{3765ADA9-846C-4961-8C4D-377608F07326}"/>
              </a:ext>
            </a:extLst>
          </p:cNvPr>
          <p:cNvSpPr/>
          <p:nvPr/>
        </p:nvSpPr>
        <p:spPr>
          <a:xfrm>
            <a:off x="4772812" y="4045940"/>
            <a:ext cx="5647538" cy="838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a:endParaRPr lang="en-US" sz="1920">
              <a:solidFill>
                <a:prstClr val="white"/>
              </a:solidFill>
            </a:endParaRPr>
          </a:p>
        </p:txBody>
      </p:sp>
      <p:sp>
        <p:nvSpPr>
          <p:cNvPr id="6" name="Rounded Rectangle 6">
            <a:extLst>
              <a:ext uri="{FF2B5EF4-FFF2-40B4-BE49-F238E27FC236}">
                <a16:creationId xmlns:a16="http://schemas.microsoft.com/office/drawing/2014/main" id="{2DDC6254-9DB5-4CDE-ACDB-3E13ACE0361E}"/>
              </a:ext>
            </a:extLst>
          </p:cNvPr>
          <p:cNvSpPr/>
          <p:nvPr/>
        </p:nvSpPr>
        <p:spPr>
          <a:xfrm>
            <a:off x="4772812" y="6248401"/>
            <a:ext cx="6981038" cy="3049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a:endParaRPr lang="en-US" sz="1920">
              <a:solidFill>
                <a:prstClr val="white"/>
              </a:solidFill>
            </a:endParaRPr>
          </a:p>
        </p:txBody>
      </p:sp>
    </p:spTree>
    <p:extLst>
      <p:ext uri="{BB962C8B-B14F-4D97-AF65-F5344CB8AC3E}">
        <p14:creationId xmlns:p14="http://schemas.microsoft.com/office/powerpoint/2010/main" val="55609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37">
      <a:dk1>
        <a:srgbClr val="3A373A"/>
      </a:dk1>
      <a:lt1>
        <a:srgbClr val="FFFFFF"/>
      </a:lt1>
      <a:dk2>
        <a:srgbClr val="3A383B"/>
      </a:dk2>
      <a:lt2>
        <a:srgbClr val="FFFFFF"/>
      </a:lt2>
      <a:accent1>
        <a:srgbClr val="112866"/>
      </a:accent1>
      <a:accent2>
        <a:srgbClr val="EF3B38"/>
      </a:accent2>
      <a:accent3>
        <a:srgbClr val="F7B718"/>
      </a:accent3>
      <a:accent4>
        <a:srgbClr val="0077D9"/>
      </a:accent4>
      <a:accent5>
        <a:srgbClr val="3A383B"/>
      </a:accent5>
      <a:accent6>
        <a:srgbClr val="979797"/>
      </a:accent6>
      <a:hlink>
        <a:srgbClr val="0077D9"/>
      </a:hlink>
      <a:folHlink>
        <a:srgbClr val="BBBBBB"/>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5254D711-B043-4DD5-953E-2DFB883FAD5E}" vid="{A51518E9-07B4-42B4-A438-77991E4CF0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24109A1001B949A744C5F98C6093F7" ma:contentTypeVersion="10" ma:contentTypeDescription="Create a new document." ma:contentTypeScope="" ma:versionID="e1a31ef0cd74151d47548754b666611f">
  <xsd:schema xmlns:xsd="http://www.w3.org/2001/XMLSchema" xmlns:xs="http://www.w3.org/2001/XMLSchema" xmlns:p="http://schemas.microsoft.com/office/2006/metadata/properties" xmlns:ns2="48e2733c-e818-464d-97e0-6806e34cd277" xmlns:ns3="e193d2cc-77f7-4f43-841e-e6eb22ad44ac" targetNamespace="http://schemas.microsoft.com/office/2006/metadata/properties" ma:root="true" ma:fieldsID="65316b27ff85abd4860b9d7a4cce44d3" ns2:_="" ns3:_="">
    <xsd:import namespace="48e2733c-e818-464d-97e0-6806e34cd277"/>
    <xsd:import namespace="e193d2cc-77f7-4f43-841e-e6eb22ad44a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e2733c-e818-464d-97e0-6806e34cd2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0c559bc-9851-4ad6-a768-9d26aa6d858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93d2cc-77f7-4f43-841e-e6eb22ad44a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2b7fdce-7fd1-4f4e-9ae3-b8fbc09b5874}" ma:internalName="TaxCatchAll" ma:showField="CatchAllData" ma:web="e193d2cc-77f7-4f43-841e-e6eb22ad44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E890038B8BA9CD47AC60D88E2AEB77B1" ma:contentTypeVersion="4" ma:contentTypeDescription="Create a new document." ma:contentTypeScope="" ma:versionID="4726d9dad8702b43b216e3a497b278fd">
  <xsd:schema xmlns:xsd="http://www.w3.org/2001/XMLSchema" xmlns:xs="http://www.w3.org/2001/XMLSchema" xmlns:p="http://schemas.microsoft.com/office/2006/metadata/properties" xmlns:ns1="http://schemas.microsoft.com/sharepoint/v3" xmlns:ns2="1104a1b0-c8f6-4ec4-800b-fb1c41b954e8" xmlns:ns3="ffc2e5aa-d593-4bc2-aa79-60657b6eaa75" targetNamespace="http://schemas.microsoft.com/office/2006/metadata/properties" ma:root="true" ma:fieldsID="bf6abfb07fca45744035e89075aa501d" ns1:_="" ns2:_="" ns3:_="">
    <xsd:import namespace="http://schemas.microsoft.com/sharepoint/v3"/>
    <xsd:import namespace="1104a1b0-c8f6-4ec4-800b-fb1c41b954e8"/>
    <xsd:import namespace="ffc2e5aa-d593-4bc2-aa79-60657b6eaa75"/>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Viewing_x0020_Order" minOccurs="0"/>
                <xsd:element ref="ns1:AverageRat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element name="AverageRating" ma:index="14" nillable="true" ma:displayName="Rating (0-5)" ma:decimals="2" ma:description="Average value of all the ratings that have been submitted" ma:internalName="AverageRating"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1104a1b0-c8f6-4ec4-800b-fb1c41b954e8"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fc2e5aa-d593-4bc2-aa79-60657b6eaa75" elementFormDefault="qualified">
    <xsd:import namespace="http://schemas.microsoft.com/office/2006/documentManagement/types"/>
    <xsd:import namespace="http://schemas.microsoft.com/office/infopath/2007/PartnerControls"/>
    <xsd:element name="Viewing_x0020_Order" ma:index="13" nillable="true" ma:displayName="Viewing Order" ma:decimals="0" ma:description="This Column was creatd for the Columns of Columbus ONLY" ma:internalName="Viewing_x0020_Order">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48e2733c-e818-464d-97e0-6806e34cd277">
      <Terms xmlns="http://schemas.microsoft.com/office/infopath/2007/PartnerControls"/>
    </lcf76f155ced4ddcb4097134ff3c332f>
    <TaxCatchAll xmlns="e193d2cc-77f7-4f43-841e-e6eb22ad44ac" xsi:nil="true"/>
  </documentManagement>
</p:properties>
</file>

<file path=customXml/itemProps1.xml><?xml version="1.0" encoding="utf-8"?>
<ds:datastoreItem xmlns:ds="http://schemas.openxmlformats.org/officeDocument/2006/customXml" ds:itemID="{DE145083-E81F-4F05-A773-CF798A22D06B}">
  <ds:schemaRefs>
    <ds:schemaRef ds:uri="http://schemas.microsoft.com/sharepoint/v3/contenttype/forms"/>
  </ds:schemaRefs>
</ds:datastoreItem>
</file>

<file path=customXml/itemProps2.xml><?xml version="1.0" encoding="utf-8"?>
<ds:datastoreItem xmlns:ds="http://schemas.openxmlformats.org/officeDocument/2006/customXml" ds:itemID="{CD2E0730-0A06-45B7-B50E-51B2C63FFE06}"/>
</file>

<file path=customXml/itemProps3.xml><?xml version="1.0" encoding="utf-8"?>
<ds:datastoreItem xmlns:ds="http://schemas.openxmlformats.org/officeDocument/2006/customXml" ds:itemID="{D7DB8FAE-7D47-480D-ACAF-4B76C4AA09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104a1b0-c8f6-4ec4-800b-fb1c41b954e8"/>
    <ds:schemaRef ds:uri="ffc2e5aa-d593-4bc2-aa79-60657b6eaa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5F60BC5-5155-43DA-A152-3A4AAE524B5B}">
  <ds:schemaRefs>
    <ds:schemaRef ds:uri="http://schemas.microsoft.com/office/2006/metadata/properties"/>
    <ds:schemaRef ds:uri="http://purl.org/dc/terms/"/>
    <ds:schemaRef ds:uri="http://schemas.microsoft.com/sharepoint/v3"/>
    <ds:schemaRef ds:uri="http://schemas.microsoft.com/office/2006/documentManagement/types"/>
    <ds:schemaRef ds:uri="http://schemas.openxmlformats.org/package/2006/metadata/core-properties"/>
    <ds:schemaRef ds:uri="1104a1b0-c8f6-4ec4-800b-fb1c41b954e8"/>
    <ds:schemaRef ds:uri="ffc2e5aa-d593-4bc2-aa79-60657b6eaa75"/>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KofC New Brand Template - Blue Background w-White text</Template>
  <TotalTime>416</TotalTime>
  <Words>1017</Words>
  <Application>Microsoft Office PowerPoint</Application>
  <PresentationFormat>Widescreen</PresentationFormat>
  <Paragraphs>95</Paragraphs>
  <Slides>36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.Lucida Grande UI Regular</vt:lpstr>
      <vt:lpstr>Arial</vt:lpstr>
      <vt:lpstr>Arial Black</vt:lpstr>
      <vt:lpstr>Calibri</vt:lpstr>
      <vt:lpstr>System Font Regular</vt:lpstr>
      <vt:lpstr>Office Theme</vt:lpstr>
      <vt:lpstr>Online Membership 101</vt:lpstr>
      <vt:lpstr>PowerPoint Presentation</vt:lpstr>
      <vt:lpstr>Why Online Membership?</vt:lpstr>
      <vt:lpstr>What Online Membership does</vt:lpstr>
      <vt:lpstr>What is Online Membership?</vt:lpstr>
      <vt:lpstr>What Online Membership does not do</vt:lpstr>
      <vt:lpstr>Who is an Online Member?</vt:lpstr>
      <vt:lpstr>PowerPoint Presentation</vt:lpstr>
      <vt:lpstr>Eligibility </vt:lpstr>
      <vt:lpstr>Eligibility </vt:lpstr>
      <vt:lpstr>PowerPoint Presentation</vt:lpstr>
      <vt:lpstr>PowerPoint Presentation</vt:lpstr>
      <vt:lpstr>PowerPoint Presentation</vt:lpstr>
      <vt:lpstr>PowerPoint Presentation</vt:lpstr>
      <vt:lpstr>PowerPoint Presentation</vt:lpstr>
      <vt:lpstr>PowerPoint Presentation</vt:lpstr>
      <vt:lpstr>Online Member Welcome Packet</vt:lpstr>
      <vt:lpstr>Online Membership and Councils</vt:lpstr>
      <vt:lpstr>Transferring Online Members to Local Councils</vt:lpstr>
      <vt:lpstr>How to Transfer Members</vt:lpstr>
      <vt:lpstr>How It Works</vt:lpstr>
      <vt:lpstr>Prospect Types</vt:lpstr>
      <vt:lpstr>Transferring Online Members</vt:lpstr>
      <vt:lpstr>Transferring Online Members</vt:lpstr>
      <vt:lpstr>Transferring Online Members</vt:lpstr>
      <vt:lpstr>Transferring Online Members</vt:lpstr>
      <vt:lpstr>Candidate Tab</vt:lpstr>
      <vt:lpstr>Online Member Dues Adjustment</vt:lpstr>
      <vt:lpstr>PowerPoint Presentation</vt:lpstr>
      <vt:lpstr>PowerPoint Presentation</vt:lpstr>
      <vt:lpstr>PowerPoint Presentation</vt:lpstr>
      <vt:lpstr>PowerPoint Presentation</vt:lpstr>
      <vt:lpstr>Next Steps?</vt:lpstr>
      <vt:lpstr>PowerPoint Presentation</vt:lpstr>
      <vt:lpstr>Prayer for the Canonization of  Blessed Michael McGivney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Barrios, Darryl</dc:creator>
  <cp:lastModifiedBy>Brett Cormier</cp:lastModifiedBy>
  <cp:revision>70</cp:revision>
  <dcterms:created xsi:type="dcterms:W3CDTF">2020-10-26T19:08:47Z</dcterms:created>
  <dcterms:modified xsi:type="dcterms:W3CDTF">2022-07-15T13:47:54Z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0x0101003D24109A1001B949A744C5F98C6093F7</vt:lpwstr>
  </property>
  <property fmtid="{D5CDD505-2E9C-101B-9397-08002B2CF9AE}" pid="3" name="_dlc_DocIdItemGuid">
    <vt:lpwstr>10558139-0fdc-446d-80cb-edf2dbf310e7</vt:lpwstr>
  </property>
  <property fmtid="{D5CDD505-2E9C-101B-9397-08002B2CF9AE}" pid="4" name="Order">
    <vt:r8>36100</vt:r8>
  </property>
  <property fmtid="{D5CDD505-2E9C-101B-9397-08002B2CF9AE}" pid="5" name="_ExtendedDescription">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ies>
</file>