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742" r:id="rId6"/>
  </p:sldMasterIdLst>
  <p:notesMasterIdLst>
    <p:notesMasterId r:id="rId15"/>
  </p:notesMasterIdLst>
  <p:sldIdLst>
    <p:sldId id="295" r:id="rId7"/>
    <p:sldId id="733" r:id="rId8"/>
    <p:sldId id="658" r:id="rId9"/>
    <p:sldId id="735" r:id="rId10"/>
    <p:sldId id="734" r:id="rId11"/>
    <p:sldId id="731" r:id="rId12"/>
    <p:sldId id="710" r:id="rId13"/>
    <p:sldId id="72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uch, Robert" initials="RR" lastIdx="21" clrIdx="0">
    <p:extLst>
      <p:ext uri="{19B8F6BF-5375-455C-9EA6-DF929625EA0E}">
        <p15:presenceInfo xmlns:p15="http://schemas.microsoft.com/office/powerpoint/2012/main" userId="S::robert.rauch@kofc.org::5fde4364-1cd2-4ee5-bb5e-782531fcca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12866"/>
    <a:srgbClr val="F7B718"/>
    <a:srgbClr val="EF3B39"/>
    <a:srgbClr val="0077D9"/>
    <a:srgbClr val="3A393B"/>
    <a:srgbClr val="3A383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1138" autoAdjust="0"/>
  </p:normalViewPr>
  <p:slideViewPr>
    <p:cSldViewPr snapToGrid="0" snapToObjects="1">
      <p:cViewPr varScale="1">
        <p:scale>
          <a:sx n="81" d="100"/>
          <a:sy n="81" d="100"/>
        </p:scale>
        <p:origin x="1890" y="8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94" d="100"/>
          <a:sy n="94" d="100"/>
        </p:scale>
        <p:origin x="2544"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12DC9C-08E8-544E-976D-6E66820EA576}" type="datetimeFigureOut">
              <a:rPr lang="en-US" smtClean="0"/>
              <a:t>7/14/2021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3EB001-C805-A442-8F18-CFCF76154C5F}" type="slidenum">
              <a:rPr lang="en-US" smtClean="0"/>
              <a:t>‹#›</a:t>
            </a:fld>
            <a:endParaRPr lang="en-US" dirty="0"/>
          </a:p>
        </p:txBody>
      </p:sp>
    </p:spTree>
    <p:extLst>
      <p:ext uri="{BB962C8B-B14F-4D97-AF65-F5344CB8AC3E}">
        <p14:creationId xmlns:p14="http://schemas.microsoft.com/office/powerpoint/2010/main" val="1481335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EB001-C805-A442-8F18-CFCF76154C5F}" type="slidenum">
              <a:rPr lang="en-US" smtClean="0"/>
              <a:t>1</a:t>
            </a:fld>
            <a:endParaRPr lang="en-US" dirty="0"/>
          </a:p>
        </p:txBody>
      </p:sp>
    </p:spTree>
    <p:extLst>
      <p:ext uri="{BB962C8B-B14F-4D97-AF65-F5344CB8AC3E}">
        <p14:creationId xmlns:p14="http://schemas.microsoft.com/office/powerpoint/2010/main" val="41020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20750" marR="0" lvl="4" indent="0" algn="l" defTabSz="914400" rtl="0" eaLnBrk="1" fontAlgn="auto" latinLnBrk="0" hangingPunct="1">
              <a:lnSpc>
                <a:spcPct val="110000"/>
              </a:lnSpc>
              <a:spcBef>
                <a:spcPts val="0"/>
              </a:spcBef>
              <a:spcAft>
                <a:spcPts val="600"/>
              </a:spcAft>
              <a:buClr>
                <a:srgbClr val="FFFFFF"/>
              </a:buClr>
              <a:buSzPct val="100000"/>
              <a:buFont typeface="Arial" panose="020B0604020202020204" pitchFamily="34" charset="0"/>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rPr>
              <a:t>The Affiliate Member initiative will result in more effective engagement of valued members.  It is a timely response to pandemic conditions that isolated members from the fraternal activities of their councils.  It also provides new engagement opportunities for members who drifted away from their councils for other reasons like stress in their lives, work, marriage, health, etc.</a:t>
            </a:r>
          </a:p>
          <a:p>
            <a:pPr marL="920750" marR="0" lvl="4" indent="0" algn="l" defTabSz="914400" rtl="0" eaLnBrk="1" fontAlgn="auto" latinLnBrk="0" hangingPunct="1">
              <a:lnSpc>
                <a:spcPct val="110000"/>
              </a:lnSpc>
              <a:spcBef>
                <a:spcPts val="0"/>
              </a:spcBef>
              <a:spcAft>
                <a:spcPts val="600"/>
              </a:spcAft>
              <a:buClr>
                <a:srgbClr val="FFFFFF"/>
              </a:buClr>
              <a:buSzPct val="100000"/>
              <a:buFont typeface="Arial" panose="020B0604020202020204" pitchFamily="34" charset="0"/>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920750" marR="0" lvl="4" indent="0" algn="l" defTabSz="914400" rtl="0" eaLnBrk="1" fontAlgn="auto" latinLnBrk="0" hangingPunct="1">
              <a:lnSpc>
                <a:spcPct val="110000"/>
              </a:lnSpc>
              <a:spcBef>
                <a:spcPts val="0"/>
              </a:spcBef>
              <a:spcAft>
                <a:spcPts val="600"/>
              </a:spcAft>
              <a:buClr>
                <a:srgbClr val="FFFFFF"/>
              </a:buClr>
              <a:buSzPct val="100000"/>
              <a:buFontTx/>
              <a:buNone/>
              <a:tabLst/>
              <a:defRPr/>
            </a:pPr>
            <a:r>
              <a:rPr lang="en-US" b="0" dirty="0">
                <a:latin typeface="+mn-lt"/>
              </a:rPr>
              <a:t>The Affiliate Member initiative will retain members who share our values and want to contribute to our mission.  It will give them meaningful membership experiences that are more suited to their unique circumstances.</a:t>
            </a:r>
          </a:p>
          <a:p>
            <a:pPr marL="920750" marR="0" lvl="4" indent="0" algn="l" defTabSz="914400" rtl="0" eaLnBrk="1" fontAlgn="auto" latinLnBrk="0" hangingPunct="1">
              <a:lnSpc>
                <a:spcPct val="110000"/>
              </a:lnSpc>
              <a:spcBef>
                <a:spcPts val="0"/>
              </a:spcBef>
              <a:spcAft>
                <a:spcPts val="600"/>
              </a:spcAft>
              <a:buClr>
                <a:srgbClr val="FFFFFF"/>
              </a:buClr>
              <a:buSzPct val="100000"/>
              <a:buFontTx/>
              <a:buNone/>
              <a:tabLst/>
              <a:defRPr/>
            </a:pPr>
            <a:endParaRPr lang="en-US" b="0" dirty="0">
              <a:latin typeface="+mn-lt"/>
            </a:endParaRPr>
          </a:p>
          <a:p>
            <a:pPr marL="920750" marR="0" lvl="4" indent="0" algn="l" defTabSz="914400" rtl="0" eaLnBrk="1" fontAlgn="auto" latinLnBrk="0" hangingPunct="1">
              <a:lnSpc>
                <a:spcPct val="110000"/>
              </a:lnSpc>
              <a:spcBef>
                <a:spcPts val="0"/>
              </a:spcBef>
              <a:spcAft>
                <a:spcPts val="600"/>
              </a:spcAft>
              <a:buClr>
                <a:srgbClr val="FFFFFF"/>
              </a:buClr>
              <a:buSzPct val="100000"/>
              <a:buFontTx/>
              <a:buNone/>
              <a:tabLst/>
              <a:defRPr/>
            </a:pPr>
            <a:r>
              <a:rPr lang="en-US" b="0" dirty="0">
                <a:latin typeface="+mn-lt"/>
              </a:rPr>
              <a:t>Affiliate Members will be transferred to their state councils where they will be managed and given engagement opportunities using resources of the Supreme Council with assistance from the State Council.</a:t>
            </a:r>
          </a:p>
          <a:p>
            <a:pPr marL="920750" marR="0" lvl="4" indent="0" algn="l" defTabSz="914400" rtl="0" eaLnBrk="1" fontAlgn="auto" latinLnBrk="0" hangingPunct="1">
              <a:lnSpc>
                <a:spcPct val="110000"/>
              </a:lnSpc>
              <a:spcBef>
                <a:spcPts val="0"/>
              </a:spcBef>
              <a:spcAft>
                <a:spcPts val="600"/>
              </a:spcAft>
              <a:buClr>
                <a:srgbClr val="FFFFFF"/>
              </a:buClr>
              <a:buSzPct val="100000"/>
              <a:buFontTx/>
              <a:buNone/>
              <a:tabLst/>
              <a:defRPr/>
            </a:pPr>
            <a:endParaRPr lang="en-US" b="0" dirty="0">
              <a:latin typeface="+mn-lt"/>
            </a:endParaRPr>
          </a:p>
          <a:p>
            <a:pPr marL="920750" marR="0" lvl="4" indent="0" algn="l" defTabSz="914400" rtl="0" eaLnBrk="1" fontAlgn="auto" latinLnBrk="0" hangingPunct="1">
              <a:lnSpc>
                <a:spcPct val="110000"/>
              </a:lnSpc>
              <a:spcBef>
                <a:spcPts val="0"/>
              </a:spcBef>
              <a:spcAft>
                <a:spcPts val="600"/>
              </a:spcAft>
              <a:buClr>
                <a:srgbClr val="FFFFFF"/>
              </a:buClr>
              <a:buSzPct val="100000"/>
              <a:buFontTx/>
              <a:buNone/>
              <a:tabLst/>
              <a:defRPr/>
            </a:pPr>
            <a:r>
              <a:rPr lang="en-US" sz="1200" kern="1200" dirty="0">
                <a:solidFill>
                  <a:schemeClr val="tx1"/>
                </a:solidFill>
                <a:effectLst/>
                <a:latin typeface="+mn-lt"/>
                <a:ea typeface="+mn-ea"/>
                <a:cs typeface="+mn-cs"/>
              </a:rPr>
              <a:t>Councils will benefit by the ability to focus greater attention on having active members participate in a more positive and engaging manner.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EB001-C805-A442-8F18-CFCF76154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502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council leaders (FS, GK, Trustees) identify members who fit the criteria for redesignation as Affiliate Members.</a:t>
            </a:r>
          </a:p>
          <a:p>
            <a:endParaRPr lang="en-US" dirty="0"/>
          </a:p>
          <a:p>
            <a:r>
              <a:rPr lang="en-US" dirty="0"/>
              <a:t>The council GK formally requests their redesignation as Affiliate Members and transfer to State.</a:t>
            </a:r>
          </a:p>
          <a:p>
            <a:endParaRPr lang="en-US" dirty="0"/>
          </a:p>
          <a:p>
            <a:r>
              <a:rPr lang="en-US" dirty="0"/>
              <a:t>The District Deputy reviews the list with the GK and forwards it to Supreme for action if approved or returns it to the council for corrections.  A copy of the list will be sent to the State Deputy.</a:t>
            </a:r>
          </a:p>
          <a:p>
            <a:endParaRPr lang="en-US" dirty="0"/>
          </a:p>
          <a:p>
            <a:r>
              <a:rPr lang="en-US" dirty="0"/>
              <a:t>Supreme manages and engages the Affiliate Members with some assistance from the States.</a:t>
            </a:r>
          </a:p>
        </p:txBody>
      </p:sp>
      <p:sp>
        <p:nvSpPr>
          <p:cNvPr id="4" name="Slide Number Placeholder 3"/>
          <p:cNvSpPr>
            <a:spLocks noGrp="1"/>
          </p:cNvSpPr>
          <p:nvPr>
            <p:ph type="sldNum" sz="quarter" idx="5"/>
          </p:nvPr>
        </p:nvSpPr>
        <p:spPr/>
        <p:txBody>
          <a:bodyPr/>
          <a:lstStyle/>
          <a:p>
            <a:fld id="{B93EB001-C805-A442-8F18-CFCF76154C5F}" type="slidenum">
              <a:rPr lang="en-US" smtClean="0"/>
              <a:t>3</a:t>
            </a:fld>
            <a:endParaRPr lang="en-US" dirty="0"/>
          </a:p>
        </p:txBody>
      </p:sp>
    </p:spTree>
    <p:extLst>
      <p:ext uri="{BB962C8B-B14F-4D97-AF65-F5344CB8AC3E}">
        <p14:creationId xmlns:p14="http://schemas.microsoft.com/office/powerpoint/2010/main" val="2977265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Struggling members will have new opportunities to be involved in ways that better fit their circumstances.  There is a very robust plan to engage them primarily with digital content and occasional in person opportunities for volunteer service.</a:t>
            </a:r>
          </a:p>
          <a:p>
            <a:pPr marL="171450" indent="-171450">
              <a:buFont typeface="Arial" panose="020B0604020202020204" pitchFamily="34" charset="0"/>
              <a:buChar char="•"/>
            </a:pPr>
            <a:r>
              <a:rPr lang="en-US" dirty="0"/>
              <a:t>Council morale and efficiency will improve: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kumimoji="0" lang="en-US" sz="1200" b="0" i="0" u="none" strike="noStrike" kern="1200" cap="none" spc="0" normalizeH="0" baseline="0" noProof="0" dirty="0">
                <a:ln>
                  <a:noFill/>
                </a:ln>
                <a:solidFill>
                  <a:prstClr val="black"/>
                </a:solidFill>
                <a:effectLst/>
                <a:uLnTx/>
                <a:uFillTx/>
                <a:latin typeface="+mn-lt"/>
                <a:ea typeface="+mn-ea"/>
                <a:cs typeface="+mn-cs"/>
              </a:rPr>
              <a:t>Less admin work</a:t>
            </a:r>
          </a:p>
          <a:p>
            <a:pPr marL="0" indent="0">
              <a:buFontTx/>
              <a:buNone/>
            </a:pPr>
            <a:r>
              <a:rPr lang="en-US" dirty="0"/>
              <a:t>	More time and resources available for service and charity</a:t>
            </a:r>
          </a:p>
          <a:p>
            <a:pPr marL="0" indent="0">
              <a:buFontTx/>
              <a:buNone/>
            </a:pPr>
            <a:r>
              <a:rPr lang="en-US" dirty="0"/>
              <a:t>	More focus on engaging their active members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And the Order retains valuable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Affiliate membership will benefit the members, the councils, and the Order.  It is a win – win – win solution.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EB001-C805-A442-8F18-CFCF76154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029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training will be provided to select councils and jurisdictions in August.</a:t>
            </a:r>
          </a:p>
          <a:p>
            <a:endParaRPr lang="en-US" dirty="0"/>
          </a:p>
          <a:p>
            <a:r>
              <a:rPr lang="en-US" dirty="0"/>
              <a:t>A pilot is planned for September and October, pending Board approval, for the tentatively listed states and councils</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dirty="0"/>
              <a:t>Results of the pilot will be analyzed and presented to the Board of Directors.</a:t>
            </a:r>
          </a:p>
          <a:p>
            <a:endParaRPr lang="en-US" dirty="0"/>
          </a:p>
          <a:p>
            <a:r>
              <a:rPr lang="en-US" dirty="0"/>
              <a:t>Full implementation of the Affiliate Member Initiative requires Board </a:t>
            </a:r>
            <a:r>
              <a:rPr lang="en-US" sz="1200" b="0" dirty="0">
                <a:solidFill>
                  <a:srgbClr val="FFFFFF"/>
                </a:solidFill>
              </a:rPr>
              <a:t>review and approval to assure the initiative is a viable option that benefits members in a fulfilling way.</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EB001-C805-A442-8F18-CFCF76154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720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imposed significant financial and physical hardships on members.  Considering these hardships and the pending Affiliate Member Pilot, the following temporary process will be used for handling suspensions through September 30:  </a:t>
            </a:r>
          </a:p>
          <a:p>
            <a:endParaRPr lang="en-US" dirty="0"/>
          </a:p>
          <a:p>
            <a:r>
              <a:rPr lang="en-US" dirty="0"/>
              <a:t>	- Councils shall continue the normal processes for billing and retention with submission of forms 1845 and 100.</a:t>
            </a:r>
          </a:p>
          <a:p>
            <a:r>
              <a:rPr lang="en-US" dirty="0"/>
              <a:t>	- Members processed for suspension will be transferred to their state division.  They will not be suspended.</a:t>
            </a:r>
          </a:p>
          <a:p>
            <a:r>
              <a:rPr lang="en-US" dirty="0"/>
              <a:t>	- These members will be designated as Affiliates when the pilot program is launched.</a:t>
            </a:r>
          </a:p>
          <a:p>
            <a:endParaRPr lang="en-US" dirty="0"/>
          </a:p>
          <a:p>
            <a:r>
              <a:rPr lang="en-US" dirty="0"/>
              <a:t>While this temporary process is in effect, there will be no quota loss for the affected councils or states.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EB001-C805-A442-8F18-CFCF76154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471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Affiliate Membership Initiative takes nothing away from traditional councils or their members.</a:t>
            </a:r>
          </a:p>
          <a:p>
            <a:endParaRPr lang="en-US" dirty="0"/>
          </a:p>
          <a:p>
            <a:r>
              <a:rPr lang="en-US" dirty="0"/>
              <a:t>Indeed, councils will be more effective with improved morale.  This is so important after the last 18 months weighed so heavily upon the Order and our members.</a:t>
            </a:r>
          </a:p>
          <a:p>
            <a:endParaRPr lang="en-US" dirty="0"/>
          </a:p>
          <a:p>
            <a:r>
              <a:rPr lang="en-US" dirty="0"/>
              <a:t>This initiative retains valued members who may be suffering from the pandemic.  They will have great new opportunities to engage as Knights. </a:t>
            </a:r>
          </a:p>
          <a:p>
            <a:endParaRPr lang="en-US" dirty="0"/>
          </a:p>
          <a:p>
            <a:r>
              <a:rPr lang="en-US" dirty="0"/>
              <a:t>Bottom line:  This is the practical application of “Leave no brother behind”!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3EB001-C805-A442-8F18-CFCF76154C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845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3EB001-C805-A442-8F18-CFCF76154C5F}" type="slidenum">
              <a:rPr lang="en-US" smtClean="0"/>
              <a:t>8</a:t>
            </a:fld>
            <a:endParaRPr lang="en-US" dirty="0"/>
          </a:p>
        </p:txBody>
      </p:sp>
    </p:spTree>
    <p:extLst>
      <p:ext uri="{BB962C8B-B14F-4D97-AF65-F5344CB8AC3E}">
        <p14:creationId xmlns:p14="http://schemas.microsoft.com/office/powerpoint/2010/main" val="3713111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1.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9.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1.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3.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5.sv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2133530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11F05DC-57BE-E946-ACEC-70A005A19E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FD2F1B7-49EE-D74A-96E1-B63099A07851}"/>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282534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26940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bg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lumMod val="95000"/>
            </a:schemeClr>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20572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1366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0331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Footer Placeholder 5">
            <a:extLst>
              <a:ext uri="{FF2B5EF4-FFF2-40B4-BE49-F238E27FC236}">
                <a16:creationId xmlns:a16="http://schemas.microsoft.com/office/drawing/2014/main" id="{7483B959-E98A-944D-9E81-4195C8953A73}"/>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69347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47921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25B19907-AB7E-2C44-94BA-5A46A25DD84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199520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27965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88386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3366428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1991399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34661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468019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3127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703930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88541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945733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741273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990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187421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endParaRPr lang="en-US" dirty="0"/>
          </a:p>
        </p:txBody>
      </p:sp>
    </p:spTree>
    <p:extLst>
      <p:ext uri="{BB962C8B-B14F-4D97-AF65-F5344CB8AC3E}">
        <p14:creationId xmlns:p14="http://schemas.microsoft.com/office/powerpoint/2010/main" val="3725435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738469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7473173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827493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0104805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93345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961848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2752215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F00F-18F0-4BE2-8CEF-87C0211C8D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DB501-0085-4797-A6F3-E9E3286C8E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AE2271-8835-484E-918C-AABB3CDA1CF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2FBBEFC-7BBD-408F-852D-D00A20F21A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23F054-7A80-46CC-81DD-52DD7DAB7095}"/>
              </a:ext>
            </a:extLst>
          </p:cNvPr>
          <p:cNvSpPr>
            <a:spLocks noGrp="1"/>
          </p:cNvSpPr>
          <p:nvPr>
            <p:ph type="sldNum" sz="quarter" idx="12"/>
          </p:nvPr>
        </p:nvSpPr>
        <p:spPr/>
        <p:txBody>
          <a:bodyPr/>
          <a:lstStyle/>
          <a:p>
            <a:fld id="{37A0B381-E5D0-498F-BDDA-5F940B4EFC99}" type="slidenum">
              <a:rPr lang="en-US" smtClean="0"/>
              <a:t>‹#›</a:t>
            </a:fld>
            <a:endParaRPr lang="en-US" dirty="0"/>
          </a:p>
        </p:txBody>
      </p:sp>
    </p:spTree>
    <p:extLst>
      <p:ext uri="{BB962C8B-B14F-4D97-AF65-F5344CB8AC3E}">
        <p14:creationId xmlns:p14="http://schemas.microsoft.com/office/powerpoint/2010/main" val="666294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mblem only">
    <p:bg>
      <p:bgPr>
        <a:solidFill>
          <a:schemeClr val="accent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7ABB9F-2C75-0047-B1B9-911166386F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00" y="1103589"/>
            <a:ext cx="4572000" cy="4572000"/>
          </a:xfrm>
          <a:prstGeom prst="rect">
            <a:avLst/>
          </a:prstGeom>
        </p:spPr>
      </p:pic>
    </p:spTree>
    <p:extLst>
      <p:ext uri="{BB962C8B-B14F-4D97-AF65-F5344CB8AC3E}">
        <p14:creationId xmlns:p14="http://schemas.microsoft.com/office/powerpoint/2010/main" val="24291495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68880"/>
            <a:ext cx="8382646" cy="2555875"/>
          </a:xfrm>
        </p:spPr>
        <p:txBody>
          <a:bodyPr anchor="t" anchorCtr="0"/>
          <a:lstStyle>
            <a:lvl1pPr algn="l">
              <a:lnSpc>
                <a:spcPct val="100000"/>
              </a:lnSpc>
              <a:defRPr sz="4800">
                <a:solidFill>
                  <a:schemeClr val="accent2"/>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530F015C-1315-1E44-AE22-1354372E0C9B}"/>
              </a:ext>
            </a:extLst>
          </p:cNvPr>
          <p:cNvSpPr>
            <a:spLocks noGrp="1"/>
          </p:cNvSpPr>
          <p:nvPr>
            <p:ph type="dt" sz="half" idx="10"/>
          </p:nvPr>
        </p:nvSpPr>
        <p:spPr>
          <a:xfrm>
            <a:off x="2103120" y="5029200"/>
            <a:ext cx="3924300" cy="1006475"/>
          </a:xfrm>
          <a:prstGeom prst="rect">
            <a:avLst/>
          </a:prstGeom>
        </p:spPr>
        <p:txBody>
          <a:bodyPr lIns="0" tIns="0" rIns="0" bIns="0"/>
          <a:lstStyle>
            <a:lvl1pPr>
              <a:defRPr>
                <a:solidFill>
                  <a:schemeClr val="bg2"/>
                </a:solidFill>
              </a:defRPr>
            </a:lvl1pPr>
          </a:lstStyle>
          <a:p>
            <a:fld id="{31855C22-8691-3246-82BA-7D95F02094BC}" type="datetime4">
              <a:rPr lang="en-US" smtClean="0"/>
              <a:t>July 14, 2021</a:t>
            </a:fld>
            <a:endParaRPr lang="en-US" dirty="0"/>
          </a:p>
        </p:txBody>
      </p:sp>
      <p:pic>
        <p:nvPicPr>
          <p:cNvPr id="6" name="Graphic 5">
            <a:extLst>
              <a:ext uri="{FF2B5EF4-FFF2-40B4-BE49-F238E27FC236}">
                <a16:creationId xmlns:a16="http://schemas.microsoft.com/office/drawing/2014/main" id="{7D34F45B-CB8E-1543-BE79-06E3947833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1695322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p:nvPr>
        </p:nvSpPr>
        <p:spPr>
          <a:xfrm>
            <a:off x="423864" y="457200"/>
            <a:ext cx="8507412" cy="1143000"/>
          </a:xfrm>
        </p:spPr>
        <p:txBody>
          <a:bodyPr/>
          <a:lstStyle>
            <a:lvl1pPr>
              <a:lnSpc>
                <a:spcPct val="100000"/>
              </a:lnSpc>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024642-C7C8-D64F-A54C-6C1EFFB07D5B}"/>
              </a:ext>
            </a:extLst>
          </p:cNvPr>
          <p:cNvSpPr>
            <a:spLocks noGrp="1"/>
          </p:cNvSpPr>
          <p:nvPr>
            <p:ph type="ftr" sz="quarter" idx="11"/>
          </p:nvPr>
        </p:nvSpPr>
        <p:spPr>
          <a:xfrm>
            <a:off x="922606" y="6362700"/>
            <a:ext cx="5173394" cy="495300"/>
          </a:xfrm>
        </p:spPr>
        <p:txBody>
          <a:bodyPr/>
          <a:lstStyle/>
          <a:p>
            <a:endParaRPr lang="en-US" dirty="0"/>
          </a:p>
        </p:txBody>
      </p:sp>
      <p:sp>
        <p:nvSpPr>
          <p:cNvPr id="6" name="Slide Number Placeholder 5">
            <a:extLst>
              <a:ext uri="{FF2B5EF4-FFF2-40B4-BE49-F238E27FC236}">
                <a16:creationId xmlns:a16="http://schemas.microsoft.com/office/drawing/2014/main" id="{04EA2324-B442-C744-B31A-9185FC2EEB21}"/>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9711911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with Photo">
    <p:bg>
      <p:bgPr>
        <a:solidFill>
          <a:schemeClr val="accent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6092190" y="0"/>
            <a:ext cx="609981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862" y="2473325"/>
            <a:ext cx="5542598" cy="1904365"/>
          </a:xfrm>
        </p:spPr>
        <p:txBody>
          <a:bodyPr anchor="ctr" anchorCtr="0"/>
          <a:lstStyle>
            <a:lvl1pPr>
              <a:lnSpc>
                <a:spcPct val="100000"/>
              </a:lnSpc>
              <a:defRPr sz="4800">
                <a:solidFill>
                  <a:schemeClr val="accent2"/>
                </a:solidFill>
              </a:defRPr>
            </a:lvl1pPr>
          </a:lstStyle>
          <a:p>
            <a:r>
              <a:rPr lang="en-US"/>
              <a:t>Click to edit Master title style</a:t>
            </a:r>
            <a:endParaRPr lang="en-US" dirty="0"/>
          </a:p>
        </p:txBody>
      </p:sp>
      <p:pic>
        <p:nvPicPr>
          <p:cNvPr id="10" name="Graphic 9">
            <a:extLst>
              <a:ext uri="{FF2B5EF4-FFF2-40B4-BE49-F238E27FC236}">
                <a16:creationId xmlns:a16="http://schemas.microsoft.com/office/drawing/2014/main" id="{FABD1690-48C1-094D-914B-23FF5BD0CD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
        <p:nvSpPr>
          <p:cNvPr id="11" name="Date Placeholder 3">
            <a:extLst>
              <a:ext uri="{FF2B5EF4-FFF2-40B4-BE49-F238E27FC236}">
                <a16:creationId xmlns:a16="http://schemas.microsoft.com/office/drawing/2014/main" id="{6F010E6A-E64E-D04A-82BB-54DF8D5A63CD}"/>
              </a:ext>
            </a:extLst>
          </p:cNvPr>
          <p:cNvSpPr>
            <a:spLocks noGrp="1"/>
          </p:cNvSpPr>
          <p:nvPr>
            <p:ph type="dt" sz="half" idx="10"/>
          </p:nvPr>
        </p:nvSpPr>
        <p:spPr>
          <a:xfrm>
            <a:off x="423863" y="5269230"/>
            <a:ext cx="3924300" cy="766445"/>
          </a:xfrm>
          <a:prstGeom prst="rect">
            <a:avLst/>
          </a:prstGeom>
        </p:spPr>
        <p:txBody>
          <a:bodyPr lIns="0" tIns="0" rIns="0" bIns="0"/>
          <a:lstStyle>
            <a:lvl1pPr>
              <a:defRPr>
                <a:solidFill>
                  <a:schemeClr val="bg2"/>
                </a:solidFill>
              </a:defRPr>
            </a:lvl1pPr>
          </a:lstStyle>
          <a:p>
            <a:fld id="{31855C22-8691-3246-82BA-7D95F02094BC}" type="datetime4">
              <a:rPr lang="en-US" smtClean="0"/>
              <a:t>July 14, 2021</a:t>
            </a:fld>
            <a:endParaRPr lang="en-US" dirty="0"/>
          </a:p>
        </p:txBody>
      </p:sp>
    </p:spTree>
    <p:extLst>
      <p:ext uri="{BB962C8B-B14F-4D97-AF65-F5344CB8AC3E}">
        <p14:creationId xmlns:p14="http://schemas.microsoft.com/office/powerpoint/2010/main" val="3045716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3D86A-7368-BE48-AD74-71C68AA825F4}"/>
              </a:ext>
            </a:extLst>
          </p:cNvPr>
          <p:cNvSpPr>
            <a:spLocks noGrp="1"/>
          </p:cNvSpPr>
          <p:nvPr>
            <p:ph type="title"/>
          </p:nvPr>
        </p:nvSpPr>
        <p:spPr>
          <a:xfrm>
            <a:off x="423864" y="457200"/>
            <a:ext cx="8507412" cy="1143000"/>
          </a:xfrm>
        </p:spPr>
        <p:txBody>
          <a:bodyPr/>
          <a:lstStyle>
            <a:lvl1pPr>
              <a:lnSpc>
                <a:spcPct val="100000"/>
              </a:lnSpc>
              <a:defRPr sz="2800">
                <a:solidFill>
                  <a:schemeClr val="bg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E591C1-5915-6B4D-B703-782EC1F6824B}"/>
              </a:ext>
            </a:extLst>
          </p:cNvPr>
          <p:cNvSpPr>
            <a:spLocks noGrp="1"/>
          </p:cNvSpPr>
          <p:nvPr>
            <p:ph idx="1"/>
          </p:nvPr>
        </p:nvSpPr>
        <p:spPr>
          <a:xfrm>
            <a:off x="423863" y="1600200"/>
            <a:ext cx="8507412" cy="4351338"/>
          </a:xfr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sign&#10;&#10;Description automatically generated">
            <a:extLst>
              <a:ext uri="{FF2B5EF4-FFF2-40B4-BE49-F238E27FC236}">
                <a16:creationId xmlns:a16="http://schemas.microsoft.com/office/drawing/2014/main" id="{611EB052-6562-7545-A6BA-6648ABF04E9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3390232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a:xfrm>
            <a:off x="423864" y="457200"/>
            <a:ext cx="8507412" cy="1143000"/>
          </a:xfrm>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4664793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1770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97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our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solidFill>
                  <a:schemeClr val="bg1"/>
                </a:solidFill>
              </a:defRPr>
            </a:lvl2pPr>
            <a:lvl3pPr>
              <a:lnSpc>
                <a:spcPct val="110000"/>
              </a:lnSpc>
              <a:defRPr sz="1600">
                <a:solidFill>
                  <a:schemeClr val="bg1"/>
                </a:solidFill>
              </a:defRPr>
            </a:lvl3pPr>
            <a:lvl4pPr>
              <a:lnSpc>
                <a:spcPct val="110000"/>
              </a:lnSpc>
              <a:defRPr sz="1600">
                <a:solidFill>
                  <a:schemeClr val="bg1"/>
                </a:solidFill>
              </a:defRPr>
            </a:lvl4pPr>
            <a:lvl5pPr>
              <a:lnSpc>
                <a:spcPct val="110000"/>
              </a:lnSpc>
              <a:defRPr sz="1600">
                <a:solidFill>
                  <a:schemeClr val="bg1"/>
                </a:solidFill>
              </a:defRPr>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8367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29447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2090C932-B62F-914B-BC4D-AE7D66916732}"/>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582775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1"/>
            <a:ext cx="5166360" cy="3448878"/>
          </a:xfrm>
        </p:spPr>
        <p:txBody>
          <a:bodyPr/>
          <a:lstStyle>
            <a:lvl1pPr>
              <a:lnSpc>
                <a:spcPct val="110000"/>
              </a:lnSpc>
              <a:defRPr sz="2000">
                <a:solidFill>
                  <a:schemeClr val="bg1"/>
                </a:solidFill>
              </a:defRPr>
            </a:lvl1pPr>
            <a:lvl2pPr>
              <a:lnSpc>
                <a:spcPct val="110000"/>
              </a:lnSpc>
              <a:defRPr sz="2000">
                <a:solidFill>
                  <a:schemeClr val="bg1"/>
                </a:solidFill>
              </a:defRPr>
            </a:lvl2pPr>
            <a:lvl3pPr>
              <a:lnSpc>
                <a:spcPct val="110000"/>
              </a:lnSpc>
              <a:defRPr sz="2000">
                <a:solidFill>
                  <a:schemeClr val="bg1"/>
                </a:solidFill>
              </a:defRPr>
            </a:lvl3pPr>
            <a:lvl4pPr>
              <a:lnSpc>
                <a:spcPct val="110000"/>
              </a:lnSpc>
              <a:defRPr sz="2000">
                <a:solidFill>
                  <a:schemeClr val="bg1"/>
                </a:solidFill>
              </a:defRPr>
            </a:lvl4pPr>
            <a:lvl5pPr>
              <a:lnSpc>
                <a:spcPct val="110000"/>
              </a:lnSpc>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ext Placeholder 8">
            <a:extLst>
              <a:ext uri="{FF2B5EF4-FFF2-40B4-BE49-F238E27FC236}">
                <a16:creationId xmlns:a16="http://schemas.microsoft.com/office/drawing/2014/main" id="{D2A95606-80F0-B145-8C9E-6F641430B46D}"/>
              </a:ext>
            </a:extLst>
          </p:cNvPr>
          <p:cNvSpPr>
            <a:spLocks noGrp="1"/>
          </p:cNvSpPr>
          <p:nvPr>
            <p:ph type="body" sz="quarter" idx="13"/>
          </p:nvPr>
        </p:nvSpPr>
        <p:spPr>
          <a:xfrm>
            <a:off x="6096000" y="5300870"/>
            <a:ext cx="5181600" cy="734805"/>
          </a:xfrm>
        </p:spPr>
        <p:txBody>
          <a:bodyPr/>
          <a:lstStyle>
            <a:lvl1pPr>
              <a:defRPr sz="1400">
                <a:solidFill>
                  <a:schemeClr val="bg1"/>
                </a:solidFill>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985199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Picture">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2" name="Title 1">
            <a:extLst>
              <a:ext uri="{FF2B5EF4-FFF2-40B4-BE49-F238E27FC236}">
                <a16:creationId xmlns:a16="http://schemas.microsoft.com/office/drawing/2014/main" id="{B4131784-3267-9C4E-9818-D1EC22730AD9}"/>
              </a:ext>
            </a:extLst>
          </p:cNvPr>
          <p:cNvSpPr>
            <a:spLocks noGrp="1"/>
          </p:cNvSpPr>
          <p:nvPr>
            <p:ph type="title"/>
          </p:nvPr>
        </p:nvSpPr>
        <p:spPr/>
        <p:txBody>
          <a:bodyPr/>
          <a:lstStyle>
            <a:lvl1pPr>
              <a:lnSpc>
                <a:spcPct val="100000"/>
              </a:lnSpc>
              <a:defRPr sz="2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4A47754-3053-5E40-89D5-4F7DB0BC2F66}"/>
              </a:ext>
            </a:extLst>
          </p:cNvPr>
          <p:cNvSpPr>
            <a:spLocks noGrp="1"/>
          </p:cNvSpPr>
          <p:nvPr>
            <p:ph type="body" sz="quarter" idx="13"/>
          </p:nvPr>
        </p:nvSpPr>
        <p:spPr>
          <a:xfrm>
            <a:off x="423862" y="1600200"/>
            <a:ext cx="4892040" cy="44354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682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a:xfrm>
            <a:off x="423864" y="457200"/>
            <a:ext cx="8507412" cy="1143000"/>
          </a:xfrm>
        </p:spPr>
        <p:txBody>
          <a:bodyPr/>
          <a:lstStyle>
            <a:lvl1pPr>
              <a:lnSpc>
                <a:spcPct val="100000"/>
              </a:lnSpc>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p:nvPr>
        </p:nvSpPr>
        <p:spPr>
          <a:xfrm>
            <a:off x="423863" y="1600199"/>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4255422-43FB-194B-85E8-F8436E39DDC5}"/>
              </a:ext>
            </a:extLst>
          </p:cNvPr>
          <p:cNvSpPr>
            <a:spLocks noGrp="1"/>
          </p:cNvSpPr>
          <p:nvPr>
            <p:ph sz="half" idx="2"/>
          </p:nvPr>
        </p:nvSpPr>
        <p:spPr>
          <a:xfrm>
            <a:off x="6096000" y="1600200"/>
            <a:ext cx="5166360" cy="4435475"/>
          </a:xfrm>
        </p:spPr>
        <p:txBody>
          <a:bodyPr/>
          <a:lstStyle>
            <a:lvl1pPr>
              <a:lnSpc>
                <a:spcPct val="110000"/>
              </a:lnSpc>
              <a:defRPr sz="20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9497277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2"/>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bg2"/>
                </a:solidFill>
              </a:defRPr>
            </a:lvl1pPr>
            <a:lvl2pPr>
              <a:defRPr sz="1400">
                <a:solidFill>
                  <a:schemeClr val="bg2"/>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189837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icture with Caption_Y">
    <p:bg>
      <p:bgPr>
        <a:solidFill>
          <a:schemeClr val="accent3"/>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21122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with Caption_R">
    <p:bg>
      <p:bgPr>
        <a:solidFill>
          <a:schemeClr val="accent2"/>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2F146D1-959D-114E-A46D-D04F93BF9644}"/>
              </a:ext>
            </a:extLst>
          </p:cNvPr>
          <p:cNvSpPr>
            <a:spLocks noGrp="1"/>
          </p:cNvSpPr>
          <p:nvPr>
            <p:ph type="pic" idx="1"/>
          </p:nvPr>
        </p:nvSpPr>
        <p:spPr>
          <a:xfrm>
            <a:off x="5410201" y="1"/>
            <a:ext cx="6781800" cy="6858000"/>
          </a:xfrm>
          <a:custGeom>
            <a:avLst/>
            <a:gdLst>
              <a:gd name="connsiteX0" fmla="*/ 6781799 w 6781800"/>
              <a:gd name="connsiteY0" fmla="*/ 0 h 6858000"/>
              <a:gd name="connsiteX1" fmla="*/ 6781800 w 6781800"/>
              <a:gd name="connsiteY1" fmla="*/ 0 h 6858000"/>
              <a:gd name="connsiteX2" fmla="*/ 6781800 w 6781800"/>
              <a:gd name="connsiteY2" fmla="*/ 6858000 h 6858000"/>
              <a:gd name="connsiteX3" fmla="*/ 0 w 6781800"/>
              <a:gd name="connsiteY3" fmla="*/ 6858000 h 6858000"/>
              <a:gd name="connsiteX4" fmla="*/ 0 w 6781800"/>
              <a:gd name="connsiteY4" fmla="*/ 6857999 h 6858000"/>
              <a:gd name="connsiteX5" fmla="*/ 3521073 w 6781800"/>
              <a:gd name="connsiteY5" fmla="*/ 6857999 h 6858000"/>
              <a:gd name="connsiteX6" fmla="*/ 92966 w 6781800"/>
              <a:gd name="connsiteY6" fmla="*/ 3429001 h 6858000"/>
              <a:gd name="connsiteX7" fmla="*/ 3521074 w 6781800"/>
              <a:gd name="connsiteY7" fmla="*/ 1 h 6858000"/>
              <a:gd name="connsiteX8" fmla="*/ 3521074 w 6781800"/>
              <a:gd name="connsiteY8" fmla="*/ 6857999 h 6858000"/>
              <a:gd name="connsiteX9" fmla="*/ 3521075 w 6781800"/>
              <a:gd name="connsiteY9" fmla="*/ 1 h 6858000"/>
              <a:gd name="connsiteX10" fmla="*/ 6781799 w 6781800"/>
              <a:gd name="connsiteY10"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1800" h="6858000">
                <a:moveTo>
                  <a:pt x="6781799" y="0"/>
                </a:moveTo>
                <a:lnTo>
                  <a:pt x="6781800" y="0"/>
                </a:lnTo>
                <a:lnTo>
                  <a:pt x="6781800" y="6858000"/>
                </a:lnTo>
                <a:lnTo>
                  <a:pt x="0" y="6858000"/>
                </a:lnTo>
                <a:lnTo>
                  <a:pt x="0" y="6857999"/>
                </a:lnTo>
                <a:lnTo>
                  <a:pt x="3521073" y="6857999"/>
                </a:lnTo>
                <a:lnTo>
                  <a:pt x="92966" y="3429001"/>
                </a:lnTo>
                <a:lnTo>
                  <a:pt x="3521074" y="1"/>
                </a:lnTo>
                <a:lnTo>
                  <a:pt x="3521074" y="6857999"/>
                </a:lnTo>
                <a:lnTo>
                  <a:pt x="3521075" y="1"/>
                </a:lnTo>
                <a:lnTo>
                  <a:pt x="6781799" y="1"/>
                </a:lnTo>
                <a:close/>
              </a:path>
            </a:pathLst>
          </a:custGeom>
          <a:solidFill>
            <a:schemeClr val="bg1"/>
          </a:solidFill>
        </p:spPr>
        <p:txBody>
          <a:bodyPr wrap="square" anchor="ctr" anchorCtr="1">
            <a:no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69C2D432-1D55-CC48-BC16-EFAB7BF6B2E9}"/>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DCDB488C-E165-D147-B1F5-B55A82097E1B}"/>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9" name="Title 8">
            <a:extLst>
              <a:ext uri="{FF2B5EF4-FFF2-40B4-BE49-F238E27FC236}">
                <a16:creationId xmlns:a16="http://schemas.microsoft.com/office/drawing/2014/main" id="{8B94699D-80A6-8D45-93C1-60C66F897EE5}"/>
              </a:ext>
            </a:extLst>
          </p:cNvPr>
          <p:cNvSpPr>
            <a:spLocks noGrp="1"/>
          </p:cNvSpPr>
          <p:nvPr>
            <p:ph type="title"/>
          </p:nvPr>
        </p:nvSpPr>
        <p:spPr>
          <a:xfrm>
            <a:off x="423070" y="1600200"/>
            <a:ext cx="4892642" cy="3647661"/>
          </a:xfrm>
        </p:spPr>
        <p:txBody>
          <a:bodyPr anchor="ctr" anchorCtr="0"/>
          <a:lstStyle>
            <a:lvl1pPr>
              <a:lnSpc>
                <a:spcPct val="100000"/>
              </a:lnSpc>
              <a:defRPr sz="3600">
                <a:solidFill>
                  <a:schemeClr val="accent1"/>
                </a:solidFill>
              </a:defRPr>
            </a:lvl1pPr>
          </a:lstStyle>
          <a:p>
            <a:r>
              <a:rPr lang="en-US"/>
              <a:t>Click to edit Master title style</a:t>
            </a:r>
            <a:endParaRPr lang="en-US" dirty="0"/>
          </a:p>
        </p:txBody>
      </p:sp>
      <p:sp>
        <p:nvSpPr>
          <p:cNvPr id="23" name="Text Placeholder 22">
            <a:extLst>
              <a:ext uri="{FF2B5EF4-FFF2-40B4-BE49-F238E27FC236}">
                <a16:creationId xmlns:a16="http://schemas.microsoft.com/office/drawing/2014/main" id="{EC918B1B-9ADB-9747-AD2E-544BF60CA8AE}"/>
              </a:ext>
            </a:extLst>
          </p:cNvPr>
          <p:cNvSpPr>
            <a:spLocks noGrp="1"/>
          </p:cNvSpPr>
          <p:nvPr>
            <p:ph type="body" sz="quarter" idx="13"/>
          </p:nvPr>
        </p:nvSpPr>
        <p:spPr>
          <a:xfrm>
            <a:off x="423863" y="457200"/>
            <a:ext cx="4893861" cy="1143000"/>
          </a:xfrm>
        </p:spPr>
        <p:txBody>
          <a:bodyPr/>
          <a:lstStyle>
            <a:lvl1pPr>
              <a:defRPr sz="1400">
                <a:solidFill>
                  <a:schemeClr val="accent1"/>
                </a:solidFill>
              </a:defRPr>
            </a:lvl1pPr>
            <a:lvl2pPr>
              <a:defRPr sz="1400">
                <a:solidFill>
                  <a:schemeClr val="accent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24752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7E96C-0A7D-F64E-BCB7-2347B8578FEB}"/>
              </a:ext>
            </a:extLst>
          </p:cNvPr>
          <p:cNvSpPr>
            <a:spLocks noGrp="1"/>
          </p:cNvSpPr>
          <p:nvPr>
            <p:ph type="ctrTitle"/>
          </p:nvPr>
        </p:nvSpPr>
        <p:spPr>
          <a:xfrm>
            <a:off x="2103120" y="2473325"/>
            <a:ext cx="9593263" cy="1409563"/>
          </a:xfrm>
        </p:spPr>
        <p:txBody>
          <a:bodyPr anchor="ctr" anchorCtr="0"/>
          <a:lstStyle>
            <a:lvl1pPr algn="l">
              <a:lnSpc>
                <a:spcPct val="100000"/>
              </a:lnSpc>
              <a:defRPr sz="5400">
                <a:solidFill>
                  <a:schemeClr val="accent3"/>
                </a:solidFill>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88E38B81-F31B-034F-BD43-2965B3978D20}"/>
              </a:ext>
            </a:extLst>
          </p:cNvPr>
          <p:cNvSpPr>
            <a:spLocks noGrp="1"/>
          </p:cNvSpPr>
          <p:nvPr>
            <p:ph type="body" sz="quarter" idx="11"/>
          </p:nvPr>
        </p:nvSpPr>
        <p:spPr>
          <a:xfrm>
            <a:off x="2103120" y="5056188"/>
            <a:ext cx="3992880" cy="979487"/>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p:txBody>
      </p:sp>
      <p:pic>
        <p:nvPicPr>
          <p:cNvPr id="16" name="Graphic 15">
            <a:extLst>
              <a:ext uri="{FF2B5EF4-FFF2-40B4-BE49-F238E27FC236}">
                <a16:creationId xmlns:a16="http://schemas.microsoft.com/office/drawing/2014/main" id="{28FA75DF-F11E-4F4C-A0FE-DD668F1FF5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008879" cy="2331720"/>
          </a:xfrm>
          <a:prstGeom prst="rect">
            <a:avLst/>
          </a:prstGeom>
        </p:spPr>
      </p:pic>
    </p:spTree>
    <p:extLst>
      <p:ext uri="{BB962C8B-B14F-4D97-AF65-F5344CB8AC3E}">
        <p14:creationId xmlns:p14="http://schemas.microsoft.com/office/powerpoint/2010/main" val="2008791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_R/Y_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lnSpc>
                <a:spcPct val="100000"/>
              </a:lnSpc>
              <a:defRPr sz="54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05C79A7-ABAC-7E42-9B96-22E81AF81994}"/>
              </a:ext>
            </a:extLst>
          </p:cNvPr>
          <p:cNvSpPr>
            <a:spLocks noGrp="1"/>
          </p:cNvSpPr>
          <p:nvPr>
            <p:ph type="ftr" sz="quarter" idx="11"/>
          </p:nvPr>
        </p:nvSpPr>
        <p:spPr/>
        <p:txBody>
          <a:bodyPr/>
          <a:lstStyle/>
          <a:p>
            <a:r>
              <a:rPr lang="en-US" dirty="0"/>
              <a:t>PowerPoint template guidelines and examples</a:t>
            </a:r>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39442589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_R/Y_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02472C7E-7C4E-A54B-B12E-8AF668B9B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595490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Header_R/Y_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F7F0CFB6-1970-F547-9805-159DC3D906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20847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_R/Y_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14532EF4-3D67-6944-9514-676849A955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38188206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_R/Y_5">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6EEDCEE4-6302-704C-A624-E410385B15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583476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Header_R/Y_6">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EC6FAC8B-692C-1F4A-9FD2-E3FD2E0C33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8255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lnSpc>
                <a:spcPct val="100000"/>
              </a:lnSpc>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2"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2"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6095999" y="1600200"/>
            <a:ext cx="5166360" cy="453888"/>
          </a:xfrm>
        </p:spPr>
        <p:txBody>
          <a:bodyPr/>
          <a:lstStyle>
            <a:lvl1pPr>
              <a:lnSpc>
                <a:spcPct val="110000"/>
              </a:lnSpc>
              <a:defRPr sz="18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6095999" y="2473325"/>
            <a:ext cx="5166360" cy="3562350"/>
          </a:xfrm>
        </p:spPr>
        <p:txBody>
          <a:bodyPr/>
          <a:lstStyle>
            <a:lvl1pPr>
              <a:lnSpc>
                <a:spcPct val="114000"/>
              </a:lnSpc>
              <a:defRPr sz="1300"/>
            </a:lvl1pPr>
            <a:lvl2pPr>
              <a:lnSpc>
                <a:spcPct val="110000"/>
              </a:lnSpc>
              <a:defRPr sz="2000"/>
            </a:lvl2pPr>
            <a:lvl3pPr>
              <a:lnSpc>
                <a:spcPct val="110000"/>
              </a:lnSpc>
              <a:defRPr sz="2000"/>
            </a:lvl3pPr>
            <a:lvl4pPr>
              <a:lnSpc>
                <a:spcPct val="110000"/>
              </a:lnSpc>
              <a:defRPr sz="2000"/>
            </a:lvl4pPr>
            <a:lvl5pPr>
              <a:lnSpc>
                <a:spcPct val="110000"/>
              </a:lnSpc>
              <a:defRPr sz="20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81570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_R/Y_7">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900B2CE4-1439-634A-9609-80A3403878A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070169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ction Header_R/Y_8">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8A39217E-450F-9F40-956B-E1D6DB8FEA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548002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_R/Y_9">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871C40D-A22C-E64E-B698-06A183E74DC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9300956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ction Header_R/Y_0">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36E85AE1-209B-F54B-9ECA-604FD089E31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1" name="Graphic 10">
            <a:extLst>
              <a:ext uri="{FF2B5EF4-FFF2-40B4-BE49-F238E27FC236}">
                <a16:creationId xmlns:a16="http://schemas.microsoft.com/office/drawing/2014/main" id="{EE09130F-5EA8-674F-8775-CEE24D735B9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1960" y="0"/>
            <a:ext cx="3526971" cy="6858000"/>
          </a:xfrm>
          <a:prstGeom prst="rect">
            <a:avLst/>
          </a:prstGeom>
        </p:spPr>
      </p:pic>
    </p:spTree>
    <p:extLst>
      <p:ext uri="{BB962C8B-B14F-4D97-AF65-F5344CB8AC3E}">
        <p14:creationId xmlns:p14="http://schemas.microsoft.com/office/powerpoint/2010/main" val="1466793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_Navy_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7A305159-05FA-644C-91DA-6A78223727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15290" y="0"/>
            <a:ext cx="3526971" cy="6858000"/>
          </a:xfrm>
          <a:prstGeom prst="rect">
            <a:avLst/>
          </a:prstGeom>
        </p:spPr>
      </p:pic>
    </p:spTree>
    <p:extLst>
      <p:ext uri="{BB962C8B-B14F-4D97-AF65-F5344CB8AC3E}">
        <p14:creationId xmlns:p14="http://schemas.microsoft.com/office/powerpoint/2010/main" val="3787676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_Navy_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9DE2D18C-5DBE-934A-87BA-7E0BCF5EC5F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221010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Header_Navy_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9" name="Graphic 8">
            <a:extLst>
              <a:ext uri="{FF2B5EF4-FFF2-40B4-BE49-F238E27FC236}">
                <a16:creationId xmlns:a16="http://schemas.microsoft.com/office/drawing/2014/main" id="{CE444362-F524-5149-A2EC-0BCD092DDEF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12135129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_Navy_4">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20E00DD5-815E-F045-8BB5-FD26DBC06FE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837214" cy="6858000"/>
          </a:xfrm>
          <a:prstGeom prst="rect">
            <a:avLst/>
          </a:prstGeom>
        </p:spPr>
      </p:pic>
    </p:spTree>
    <p:extLst>
      <p:ext uri="{BB962C8B-B14F-4D97-AF65-F5344CB8AC3E}">
        <p14:creationId xmlns:p14="http://schemas.microsoft.com/office/powerpoint/2010/main" val="2053583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Header_Navy_5">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75B9256-D000-904C-BCA2-97F8C455A59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35656272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Header_Navy_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19F253CE-1B7A-C54E-A39B-790EB6E76F4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70505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3"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3"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0F972C97-6BF9-4F4C-B9E7-D33FD32C1927}"/>
              </a:ext>
            </a:extLst>
          </p:cNvPr>
          <p:cNvSpPr>
            <a:spLocks noGrp="1"/>
          </p:cNvSpPr>
          <p:nvPr>
            <p:ph sz="half" idx="14" hasCustomPrompt="1"/>
          </p:nvPr>
        </p:nvSpPr>
        <p:spPr>
          <a:xfrm>
            <a:off x="4379979"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8" name="Content Placeholder 2">
            <a:extLst>
              <a:ext uri="{FF2B5EF4-FFF2-40B4-BE49-F238E27FC236}">
                <a16:creationId xmlns:a16="http://schemas.microsoft.com/office/drawing/2014/main" id="{E8EC568F-843A-3640-B1EF-2056F22F1820}"/>
              </a:ext>
            </a:extLst>
          </p:cNvPr>
          <p:cNvSpPr>
            <a:spLocks noGrp="1"/>
          </p:cNvSpPr>
          <p:nvPr>
            <p:ph sz="half" idx="15" hasCustomPrompt="1"/>
          </p:nvPr>
        </p:nvSpPr>
        <p:spPr>
          <a:xfrm>
            <a:off x="4379979"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a:extLst>
              <a:ext uri="{FF2B5EF4-FFF2-40B4-BE49-F238E27FC236}">
                <a16:creationId xmlns:a16="http://schemas.microsoft.com/office/drawing/2014/main" id="{6ECD0AAB-AFC2-4A4D-90BF-C7E41ACCC098}"/>
              </a:ext>
            </a:extLst>
          </p:cNvPr>
          <p:cNvSpPr>
            <a:spLocks noGrp="1"/>
          </p:cNvSpPr>
          <p:nvPr>
            <p:ph sz="half" idx="16" hasCustomPrompt="1"/>
          </p:nvPr>
        </p:nvSpPr>
        <p:spPr>
          <a:xfrm>
            <a:off x="8332922" y="1600200"/>
            <a:ext cx="3432041" cy="453888"/>
          </a:xfrm>
        </p:spPr>
        <p:txBody>
          <a:bodyPr/>
          <a:lstStyle>
            <a:lvl1pPr>
              <a:lnSpc>
                <a:spcPct val="110000"/>
              </a:lnSpc>
              <a:defRPr sz="13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0" name="Content Placeholder 2">
            <a:extLst>
              <a:ext uri="{FF2B5EF4-FFF2-40B4-BE49-F238E27FC236}">
                <a16:creationId xmlns:a16="http://schemas.microsoft.com/office/drawing/2014/main" id="{DD89DB9A-6DEB-3D42-8715-9016729754A1}"/>
              </a:ext>
            </a:extLst>
          </p:cNvPr>
          <p:cNvSpPr>
            <a:spLocks noGrp="1"/>
          </p:cNvSpPr>
          <p:nvPr>
            <p:ph sz="half" idx="17" hasCustomPrompt="1"/>
          </p:nvPr>
        </p:nvSpPr>
        <p:spPr>
          <a:xfrm>
            <a:off x="8332922" y="2275840"/>
            <a:ext cx="3432041"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8640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_Navy_7">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52CE490B-931E-CB4F-A09C-D4911D0B33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8732835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ection Header_Navy_8">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A34023B3-AD14-1445-8606-9595B421CF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40714206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_Navy_9">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4691270" y="1600200"/>
            <a:ext cx="707369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8" name="Graphic 7">
            <a:extLst>
              <a:ext uri="{FF2B5EF4-FFF2-40B4-BE49-F238E27FC236}">
                <a16:creationId xmlns:a16="http://schemas.microsoft.com/office/drawing/2014/main" id="{67AD6893-E747-6940-8233-954C93DFBB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23863" y="0"/>
            <a:ext cx="3526971" cy="6858000"/>
          </a:xfrm>
          <a:prstGeom prst="rect">
            <a:avLst/>
          </a:prstGeom>
        </p:spPr>
      </p:pic>
    </p:spTree>
    <p:extLst>
      <p:ext uri="{BB962C8B-B14F-4D97-AF65-F5344CB8AC3E}">
        <p14:creationId xmlns:p14="http://schemas.microsoft.com/office/powerpoint/2010/main" val="2602273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_Navy_0">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54E5D-E1B0-CE45-B0A9-2405906F10CA}"/>
              </a:ext>
            </a:extLst>
          </p:cNvPr>
          <p:cNvSpPr>
            <a:spLocks noGrp="1"/>
          </p:cNvSpPr>
          <p:nvPr>
            <p:ph type="title"/>
          </p:nvPr>
        </p:nvSpPr>
        <p:spPr>
          <a:xfrm>
            <a:off x="6096000" y="1600200"/>
            <a:ext cx="5668963" cy="3687417"/>
          </a:xfrm>
        </p:spPr>
        <p:txBody>
          <a:bodyPr anchor="ctr" anchorCtr="0"/>
          <a:lstStyle>
            <a:lvl1pPr algn="l">
              <a:defRPr sz="5400">
                <a:solidFill>
                  <a:schemeClr val="accent2"/>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3A414D5D-9A12-4C41-AB81-D8D1333F865C}"/>
              </a:ext>
            </a:extLst>
          </p:cNvPr>
          <p:cNvSpPr>
            <a:spLocks noGrp="1"/>
          </p:cNvSpPr>
          <p:nvPr>
            <p:ph type="sldNum" sz="quarter" idx="12"/>
          </p:nvPr>
        </p:nvSpPr>
        <p:spPr/>
        <p:txBody>
          <a:bodyPr/>
          <a:lstStyle>
            <a:lvl1pPr>
              <a:defRPr>
                <a:solidFill>
                  <a:schemeClr val="bg2"/>
                </a:solidFill>
              </a:defRPr>
            </a:lvl1pPr>
          </a:lstStyle>
          <a:p>
            <a:fld id="{61ADE5DC-7D63-DF48-9E5C-D85B8F0CA54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04BC8A13-8650-2F4A-AC1B-20BC1993344C}"/>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pic>
        <p:nvPicPr>
          <p:cNvPr id="10" name="Graphic 9">
            <a:extLst>
              <a:ext uri="{FF2B5EF4-FFF2-40B4-BE49-F238E27FC236}">
                <a16:creationId xmlns:a16="http://schemas.microsoft.com/office/drawing/2014/main" id="{BB0FD768-E3CC-D545-A754-40526A6E16D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28157" y="0"/>
            <a:ext cx="3967843" cy="6858000"/>
          </a:xfrm>
          <a:prstGeom prst="rect">
            <a:avLst/>
          </a:prstGeom>
        </p:spPr>
      </p:pic>
      <p:pic>
        <p:nvPicPr>
          <p:cNvPr id="12" name="Graphic 11">
            <a:extLst>
              <a:ext uri="{FF2B5EF4-FFF2-40B4-BE49-F238E27FC236}">
                <a16:creationId xmlns:a16="http://schemas.microsoft.com/office/drawing/2014/main" id="{CCDE2070-2C46-3E4E-8AD6-F2D849A3121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12094" y="0"/>
            <a:ext cx="3526971" cy="6858000"/>
          </a:xfrm>
          <a:prstGeom prst="rect">
            <a:avLst/>
          </a:prstGeom>
        </p:spPr>
      </p:pic>
    </p:spTree>
    <p:extLst>
      <p:ext uri="{BB962C8B-B14F-4D97-AF65-F5344CB8AC3E}">
        <p14:creationId xmlns:p14="http://schemas.microsoft.com/office/powerpoint/2010/main" val="639874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F4B8-AB53-4D08-8B34-02B4240A7F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8E4A6-DAED-483A-8469-D7E0CD657D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9FC609-F38A-42D8-83CB-8FC7A55CC1DC}"/>
              </a:ext>
            </a:extLst>
          </p:cNvPr>
          <p:cNvSpPr>
            <a:spLocks noGrp="1"/>
          </p:cNvSpPr>
          <p:nvPr>
            <p:ph type="dt" sz="half" idx="10"/>
          </p:nvPr>
        </p:nvSpPr>
        <p:spPr/>
        <p:txBody>
          <a:bodyPr/>
          <a:lstStyle/>
          <a:p>
            <a:fld id="{7477C930-EF1C-45B4-A3F6-6DBEE38037D4}" type="datetimeFigureOut">
              <a:rPr lang="en-US" smtClean="0"/>
              <a:t>7/14/2021</a:t>
            </a:fld>
            <a:endParaRPr lang="en-US" dirty="0"/>
          </a:p>
        </p:txBody>
      </p:sp>
      <p:sp>
        <p:nvSpPr>
          <p:cNvPr id="5" name="Footer Placeholder 4">
            <a:extLst>
              <a:ext uri="{FF2B5EF4-FFF2-40B4-BE49-F238E27FC236}">
                <a16:creationId xmlns:a16="http://schemas.microsoft.com/office/drawing/2014/main" id="{E876637F-658F-469B-A926-BC079DE250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4E5EA-6751-42AD-8EBD-C754F3EE4D67}"/>
              </a:ext>
            </a:extLst>
          </p:cNvPr>
          <p:cNvSpPr>
            <a:spLocks noGrp="1"/>
          </p:cNvSpPr>
          <p:nvPr>
            <p:ph type="sldNum" sz="quarter" idx="12"/>
          </p:nvPr>
        </p:nvSpPr>
        <p:spPr/>
        <p:txBody>
          <a:bodyPr/>
          <a:lstStyle/>
          <a:p>
            <a:fld id="{62F276FA-49A0-4BE2-9B5F-4342B8170DF1}" type="slidenum">
              <a:rPr lang="en-US" smtClean="0"/>
              <a:t>‹#›</a:t>
            </a:fld>
            <a:endParaRPr lang="en-US" dirty="0"/>
          </a:p>
        </p:txBody>
      </p:sp>
    </p:spTree>
    <p:extLst>
      <p:ext uri="{BB962C8B-B14F-4D97-AF65-F5344CB8AC3E}">
        <p14:creationId xmlns:p14="http://schemas.microsoft.com/office/powerpoint/2010/main" val="275758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87DF3-0F7A-BB4C-AB3C-D97FFDFB0EB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9FAD214-935B-7749-BF0B-768D86063C88}"/>
              </a:ext>
            </a:extLst>
          </p:cNvPr>
          <p:cNvSpPr>
            <a:spLocks noGrp="1"/>
          </p:cNvSpPr>
          <p:nvPr>
            <p:ph sz="half" idx="1" hasCustomPrompt="1"/>
          </p:nvPr>
        </p:nvSpPr>
        <p:spPr>
          <a:xfrm>
            <a:off x="423864"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6" name="Footer Placeholder 5">
            <a:extLst>
              <a:ext uri="{FF2B5EF4-FFF2-40B4-BE49-F238E27FC236}">
                <a16:creationId xmlns:a16="http://schemas.microsoft.com/office/drawing/2014/main" id="{7DD364EC-C876-5B4F-8AFE-049F9B99B28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F6ABD4-0ABC-FF4F-ABC8-D0DDECA16E64}"/>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8" name="Picture 7" descr="A close up of a sign&#10;&#10;Description automatically generated">
            <a:extLst>
              <a:ext uri="{FF2B5EF4-FFF2-40B4-BE49-F238E27FC236}">
                <a16:creationId xmlns:a16="http://schemas.microsoft.com/office/drawing/2014/main" id="{3F5D35F0-A6FD-8141-9364-759174B8862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
        <p:nvSpPr>
          <p:cNvPr id="14" name="Content Placeholder 2">
            <a:extLst>
              <a:ext uri="{FF2B5EF4-FFF2-40B4-BE49-F238E27FC236}">
                <a16:creationId xmlns:a16="http://schemas.microsoft.com/office/drawing/2014/main" id="{B12097E7-25B9-8845-929D-D6AD3CAC196A}"/>
              </a:ext>
            </a:extLst>
          </p:cNvPr>
          <p:cNvSpPr>
            <a:spLocks noGrp="1"/>
          </p:cNvSpPr>
          <p:nvPr>
            <p:ph sz="half" idx="13" hasCustomPrompt="1"/>
          </p:nvPr>
        </p:nvSpPr>
        <p:spPr>
          <a:xfrm>
            <a:off x="423864"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D584B4E0-1D45-7F4C-8B69-040A643953F9}"/>
              </a:ext>
            </a:extLst>
          </p:cNvPr>
          <p:cNvSpPr>
            <a:spLocks noGrp="1"/>
          </p:cNvSpPr>
          <p:nvPr>
            <p:ph sz="half" idx="14" hasCustomPrompt="1"/>
          </p:nvPr>
        </p:nvSpPr>
        <p:spPr>
          <a:xfrm>
            <a:off x="32766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3" name="Content Placeholder 2">
            <a:extLst>
              <a:ext uri="{FF2B5EF4-FFF2-40B4-BE49-F238E27FC236}">
                <a16:creationId xmlns:a16="http://schemas.microsoft.com/office/drawing/2014/main" id="{EF605304-DBCD-3748-85C6-A5E16B775F69}"/>
              </a:ext>
            </a:extLst>
          </p:cNvPr>
          <p:cNvSpPr>
            <a:spLocks noGrp="1"/>
          </p:cNvSpPr>
          <p:nvPr>
            <p:ph sz="half" idx="15" hasCustomPrompt="1"/>
          </p:nvPr>
        </p:nvSpPr>
        <p:spPr>
          <a:xfrm>
            <a:off x="32766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2C47CF12-2E39-E641-887C-6F609AC11D46}"/>
              </a:ext>
            </a:extLst>
          </p:cNvPr>
          <p:cNvSpPr>
            <a:spLocks noGrp="1"/>
          </p:cNvSpPr>
          <p:nvPr>
            <p:ph sz="half" idx="16" hasCustomPrompt="1"/>
          </p:nvPr>
        </p:nvSpPr>
        <p:spPr>
          <a:xfrm>
            <a:off x="60960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16" name="Content Placeholder 2">
            <a:extLst>
              <a:ext uri="{FF2B5EF4-FFF2-40B4-BE49-F238E27FC236}">
                <a16:creationId xmlns:a16="http://schemas.microsoft.com/office/drawing/2014/main" id="{79D94CEF-1056-8242-A962-7A37EEC93484}"/>
              </a:ext>
            </a:extLst>
          </p:cNvPr>
          <p:cNvSpPr>
            <a:spLocks noGrp="1"/>
          </p:cNvSpPr>
          <p:nvPr>
            <p:ph sz="half" idx="17" hasCustomPrompt="1"/>
          </p:nvPr>
        </p:nvSpPr>
        <p:spPr>
          <a:xfrm>
            <a:off x="60960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2">
            <a:extLst>
              <a:ext uri="{FF2B5EF4-FFF2-40B4-BE49-F238E27FC236}">
                <a16:creationId xmlns:a16="http://schemas.microsoft.com/office/drawing/2014/main" id="{78BBF703-53D6-0B4A-9C09-3F32B97C3218}"/>
              </a:ext>
            </a:extLst>
          </p:cNvPr>
          <p:cNvSpPr>
            <a:spLocks noGrp="1"/>
          </p:cNvSpPr>
          <p:nvPr>
            <p:ph sz="half" idx="18" hasCustomPrompt="1"/>
          </p:nvPr>
        </p:nvSpPr>
        <p:spPr>
          <a:xfrm>
            <a:off x="8915400" y="1600200"/>
            <a:ext cx="2557876" cy="453888"/>
          </a:xfrm>
        </p:spPr>
        <p:txBody>
          <a:bodyPr/>
          <a:lstStyle>
            <a:lvl1pPr>
              <a:lnSpc>
                <a:spcPct val="110000"/>
              </a:lnSpc>
              <a:defRPr sz="1400">
                <a:solidFill>
                  <a:schemeClr val="accent2"/>
                </a:solidFill>
              </a:defRPr>
            </a:lvl1pPr>
            <a:lvl2pPr>
              <a:lnSpc>
                <a:spcPct val="114000"/>
              </a:lnSpc>
              <a:defRPr sz="1600"/>
            </a:lvl2pPr>
            <a:lvl3pPr>
              <a:lnSpc>
                <a:spcPct val="114000"/>
              </a:lnSpc>
              <a:defRPr sz="1400"/>
            </a:lvl3pPr>
            <a:lvl4pPr>
              <a:lnSpc>
                <a:spcPct val="114000"/>
              </a:lnSpc>
              <a:defRPr sz="1400"/>
            </a:lvl4pPr>
            <a:lvl5pPr>
              <a:lnSpc>
                <a:spcPct val="114000"/>
              </a:lnSpc>
              <a:defRPr sz="1400"/>
            </a:lvl5pPr>
          </a:lstStyle>
          <a:p>
            <a:pPr lvl="0"/>
            <a:r>
              <a:rPr lang="en-US" dirty="0"/>
              <a:t>CLICK TO EDIT MASTER TEXT</a:t>
            </a:r>
          </a:p>
        </p:txBody>
      </p:sp>
      <p:sp>
        <p:nvSpPr>
          <p:cNvPr id="22" name="Content Placeholder 2">
            <a:extLst>
              <a:ext uri="{FF2B5EF4-FFF2-40B4-BE49-F238E27FC236}">
                <a16:creationId xmlns:a16="http://schemas.microsoft.com/office/drawing/2014/main" id="{F41794F8-3551-B348-A439-E14CD5D02352}"/>
              </a:ext>
            </a:extLst>
          </p:cNvPr>
          <p:cNvSpPr>
            <a:spLocks noGrp="1"/>
          </p:cNvSpPr>
          <p:nvPr>
            <p:ph sz="half" idx="19" hasCustomPrompt="1"/>
          </p:nvPr>
        </p:nvSpPr>
        <p:spPr>
          <a:xfrm>
            <a:off x="8915400" y="2275840"/>
            <a:ext cx="2557876" cy="3759835"/>
          </a:xfrm>
        </p:spPr>
        <p:txBody>
          <a:bodyPr/>
          <a:lstStyle>
            <a:lvl1pPr>
              <a:lnSpc>
                <a:spcPct val="114000"/>
              </a:lnSpc>
              <a:defRPr sz="1300"/>
            </a:lvl1pPr>
            <a:lvl2pPr>
              <a:lnSpc>
                <a:spcPct val="110000"/>
              </a:lnSpc>
              <a:defRPr sz="1600"/>
            </a:lvl2pPr>
            <a:lvl3pPr>
              <a:lnSpc>
                <a:spcPct val="110000"/>
              </a:lnSpc>
              <a:defRPr sz="1600"/>
            </a:lvl3pPr>
            <a:lvl4pPr>
              <a:lnSpc>
                <a:spcPct val="110000"/>
              </a:lnSpc>
              <a:defRPr sz="1600"/>
            </a:lvl4pPr>
            <a:lvl5pPr>
              <a:lnSpc>
                <a:spcPct val="110000"/>
              </a:lnSpc>
              <a:defRPr sz="1600"/>
            </a:lvl5pPr>
          </a:lstStyle>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33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8527-6C2B-6247-9837-1856F62CDDA9}"/>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2F247A43-8481-0748-AEC6-222B870041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27B0E34-6E3B-5146-AEDC-9C6CCE3422C2}"/>
              </a:ext>
            </a:extLst>
          </p:cNvPr>
          <p:cNvSpPr>
            <a:spLocks noGrp="1"/>
          </p:cNvSpPr>
          <p:nvPr>
            <p:ph type="sldNum" sz="quarter" idx="12"/>
          </p:nvPr>
        </p:nvSpPr>
        <p:spPr/>
        <p:txBody>
          <a:bodyPr/>
          <a:lstStyle/>
          <a:p>
            <a:fld id="{61ADE5DC-7D63-DF48-9E5C-D85B8F0CA549}" type="slidenum">
              <a:rPr lang="en-US" smtClean="0"/>
              <a:t>‹#›</a:t>
            </a:fld>
            <a:endParaRPr lang="en-US" dirty="0"/>
          </a:p>
        </p:txBody>
      </p:sp>
      <p:pic>
        <p:nvPicPr>
          <p:cNvPr id="6" name="Picture 5" descr="A close up of a sign&#10;&#10;Description automatically generated">
            <a:extLst>
              <a:ext uri="{FF2B5EF4-FFF2-40B4-BE49-F238E27FC236}">
                <a16:creationId xmlns:a16="http://schemas.microsoft.com/office/drawing/2014/main" id="{B9167EF6-A93D-2543-B241-EE0111CCAC64}"/>
              </a:ext>
            </a:extLst>
          </p:cNvPr>
          <p:cNvPicPr>
            <a:picLocks noChangeAspect="1"/>
          </p:cNvPicPr>
          <p:nvPr userDrawn="1"/>
        </p:nvPicPr>
        <p:blipFill rotWithShape="1">
          <a:blip r:embed="rId2"/>
          <a:srcRect r="62237"/>
          <a:stretch/>
        </p:blipFill>
        <p:spPr>
          <a:xfrm>
            <a:off x="369065" y="6188074"/>
            <a:ext cx="494536" cy="471201"/>
          </a:xfrm>
          <a:prstGeom prst="rect">
            <a:avLst/>
          </a:prstGeom>
          <a:noFill/>
        </p:spPr>
      </p:pic>
    </p:spTree>
    <p:extLst>
      <p:ext uri="{BB962C8B-B14F-4D97-AF65-F5344CB8AC3E}">
        <p14:creationId xmlns:p14="http://schemas.microsoft.com/office/powerpoint/2010/main" val="1557740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459030008"/>
      </p:ext>
    </p:extLst>
  </p:cSld>
  <p:clrMap bg1="lt1" tx1="dk1" bg2="lt2" tx2="dk2" accent1="accent1" accent2="accent2" accent3="accent3" accent4="accent4" accent5="accent5" accent6="accent6" hlink="hlink" folHlink="folHlink"/>
  <p:sldLayoutIdLst>
    <p:sldLayoutId id="2147483689" r:id="rId1"/>
    <p:sldLayoutId id="2147483660" r:id="rId2"/>
    <p:sldLayoutId id="2147483691" r:id="rId3"/>
    <p:sldLayoutId id="2147483650" r:id="rId4"/>
    <p:sldLayoutId id="2147483661" r:id="rId5"/>
    <p:sldLayoutId id="2147483683" r:id="rId6"/>
    <p:sldLayoutId id="2147483662" r:id="rId7"/>
    <p:sldLayoutId id="2147483663" r:id="rId8"/>
    <p:sldLayoutId id="2147483654" r:id="rId9"/>
    <p:sldLayoutId id="2147483655" r:id="rId10"/>
    <p:sldLayoutId id="2147483684" r:id="rId11"/>
    <p:sldLayoutId id="2147483688" r:id="rId12"/>
    <p:sldLayoutId id="2147483657" r:id="rId13"/>
    <p:sldLayoutId id="2147483686" r:id="rId14"/>
    <p:sldLayoutId id="2147483687" r:id="rId15"/>
    <p:sldLayoutId id="2147483690" r:id="rId16"/>
    <p:sldLayoutId id="2147483651"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92" r:id="rId37"/>
  </p:sldLayoutIdLst>
  <p:hf hdr="0" ftr="0" dt="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88" userDrawn="1">
          <p15:clr>
            <a:srgbClr val="F26B43"/>
          </p15:clr>
        </p15:guide>
        <p15:guide id="4" orient="horz" pos="1008" userDrawn="1">
          <p15:clr>
            <a:srgbClr val="F26B43"/>
          </p15:clr>
        </p15:guide>
        <p15:guide id="5" pos="267" userDrawn="1">
          <p15:clr>
            <a:srgbClr val="F26B43"/>
          </p15:clr>
        </p15:guide>
        <p15:guide id="6" orient="horz" pos="4008" userDrawn="1">
          <p15:clr>
            <a:srgbClr val="F26B43"/>
          </p15:clr>
        </p15:guide>
        <p15:guide id="7" pos="7411" userDrawn="1">
          <p15:clr>
            <a:srgbClr val="F26B43"/>
          </p15:clr>
        </p15:guide>
        <p15:guide id="8" pos="5626" userDrawn="1">
          <p15:clr>
            <a:srgbClr val="F26B43"/>
          </p15:clr>
        </p15:guide>
        <p15:guide id="9" pos="2053" userDrawn="1">
          <p15:clr>
            <a:srgbClr val="F26B43"/>
          </p15:clr>
        </p15:guide>
        <p15:guide id="11" orient="horz" pos="1558" userDrawn="1">
          <p15:clr>
            <a:srgbClr val="F26B43"/>
          </p15:clr>
        </p15:guide>
        <p15:guide id="13" orient="horz" pos="3802" userDrawn="1">
          <p15:clr>
            <a:srgbClr val="F26B43"/>
          </p15:clr>
        </p15:guide>
        <p15:guide id="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A24567-35BB-F34C-BE28-2F27CD24E637}"/>
              </a:ext>
            </a:extLst>
          </p:cNvPr>
          <p:cNvSpPr>
            <a:spLocks noGrp="1"/>
          </p:cNvSpPr>
          <p:nvPr>
            <p:ph type="title"/>
          </p:nvPr>
        </p:nvSpPr>
        <p:spPr>
          <a:xfrm>
            <a:off x="423864" y="457200"/>
            <a:ext cx="8507412" cy="11430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41894BC-F12D-D64A-B25C-00D4DE20FA4F}"/>
              </a:ext>
            </a:extLst>
          </p:cNvPr>
          <p:cNvSpPr>
            <a:spLocks noGrp="1"/>
          </p:cNvSpPr>
          <p:nvPr>
            <p:ph type="body" idx="1"/>
          </p:nvPr>
        </p:nvSpPr>
        <p:spPr>
          <a:xfrm>
            <a:off x="423863" y="1600199"/>
            <a:ext cx="8507412" cy="443547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E2AE3F34-D11C-3540-B14F-649A3DCD4AD3}"/>
              </a:ext>
            </a:extLst>
          </p:cNvPr>
          <p:cNvSpPr>
            <a:spLocks noGrp="1"/>
          </p:cNvSpPr>
          <p:nvPr>
            <p:ph type="ftr" sz="quarter" idx="3"/>
          </p:nvPr>
        </p:nvSpPr>
        <p:spPr>
          <a:xfrm>
            <a:off x="922606" y="6362700"/>
            <a:ext cx="5173394" cy="495300"/>
          </a:xfrm>
          <a:prstGeom prst="rect">
            <a:avLst/>
          </a:prstGeom>
        </p:spPr>
        <p:txBody>
          <a:bodyPr vert="horz" lIns="0" tIns="0" rIns="0" bIns="0" rtlCol="0" anchor="t" anchorCtr="0">
            <a:noAutofit/>
          </a:bodyPr>
          <a:lstStyle>
            <a:lvl1pPr algn="l">
              <a:defRPr sz="800">
                <a:solidFill>
                  <a:schemeClr val="accent1"/>
                </a:solidFill>
                <a:latin typeface="Arial" panose="020B0604020202020204" pitchFamily="34" charset="0"/>
                <a:cs typeface="Arial" panose="020B0604020202020204" pitchFamily="34" charset="0"/>
              </a:defRPr>
            </a:lvl1pPr>
          </a:lstStyle>
          <a:p>
            <a:r>
              <a:rPr lang="en-US" dirty="0"/>
              <a:t>PowerPoint template guidelines and examples</a:t>
            </a:r>
          </a:p>
        </p:txBody>
      </p:sp>
      <p:sp>
        <p:nvSpPr>
          <p:cNvPr id="6" name="Slide Number Placeholder 5">
            <a:extLst>
              <a:ext uri="{FF2B5EF4-FFF2-40B4-BE49-F238E27FC236}">
                <a16:creationId xmlns:a16="http://schemas.microsoft.com/office/drawing/2014/main" id="{41A719F2-77FF-6F4D-8225-B37BCFBB2991}"/>
              </a:ext>
            </a:extLst>
          </p:cNvPr>
          <p:cNvSpPr>
            <a:spLocks noGrp="1"/>
          </p:cNvSpPr>
          <p:nvPr>
            <p:ph type="sldNum" sz="quarter" idx="4"/>
          </p:nvPr>
        </p:nvSpPr>
        <p:spPr>
          <a:xfrm>
            <a:off x="8931275" y="6362700"/>
            <a:ext cx="2833688" cy="495300"/>
          </a:xfrm>
          <a:prstGeom prst="rect">
            <a:avLst/>
          </a:prstGeom>
        </p:spPr>
        <p:txBody>
          <a:bodyPr vert="horz" lIns="0" tIns="0" rIns="0" bIns="0" rtlCol="0" anchor="t" anchorCtr="0"/>
          <a:lstStyle>
            <a:lvl1pPr algn="r">
              <a:defRPr sz="1000">
                <a:solidFill>
                  <a:schemeClr val="accent1"/>
                </a:solidFill>
                <a:latin typeface="Arial" panose="020B0604020202020204" pitchFamily="34" charset="0"/>
                <a:cs typeface="Arial" panose="020B0604020202020204" pitchFamily="34" charset="0"/>
              </a:defRPr>
            </a:lvl1pPr>
          </a:lstStyle>
          <a:p>
            <a:fld id="{61ADE5DC-7D63-DF48-9E5C-D85B8F0CA549}" type="slidenum">
              <a:rPr lang="en-US" smtClean="0"/>
              <a:pPr/>
              <a:t>‹#›</a:t>
            </a:fld>
            <a:endParaRPr lang="en-US" dirty="0"/>
          </a:p>
        </p:txBody>
      </p:sp>
    </p:spTree>
    <p:extLst>
      <p:ext uri="{BB962C8B-B14F-4D97-AF65-F5344CB8AC3E}">
        <p14:creationId xmlns:p14="http://schemas.microsoft.com/office/powerpoint/2010/main" val="15432838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 id="2147483770" r:id="rId28"/>
    <p:sldLayoutId id="2147483771" r:id="rId29"/>
    <p:sldLayoutId id="2147483772" r:id="rId30"/>
    <p:sldLayoutId id="2147483773" r:id="rId31"/>
    <p:sldLayoutId id="2147483774" r:id="rId32"/>
    <p:sldLayoutId id="2147483775" r:id="rId33"/>
    <p:sldLayoutId id="2147483776" r:id="rId34"/>
    <p:sldLayoutId id="2147483777" r:id="rId35"/>
    <p:sldLayoutId id="2147483778" r:id="rId36"/>
    <p:sldLayoutId id="2147483779" r:id="rId37"/>
  </p:sldLayoutIdLst>
  <p:hf sldNum="0" hdr="0"/>
  <p:txStyles>
    <p:title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p:titleStyle>
    <p:body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orient="horz" pos="1008">
          <p15:clr>
            <a:srgbClr val="F26B43"/>
          </p15:clr>
        </p15:guide>
        <p15:guide id="5" pos="267">
          <p15:clr>
            <a:srgbClr val="F26B43"/>
          </p15:clr>
        </p15:guide>
        <p15:guide id="6" orient="horz" pos="4008">
          <p15:clr>
            <a:srgbClr val="F26B43"/>
          </p15:clr>
        </p15:guide>
        <p15:guide id="7" pos="7411">
          <p15:clr>
            <a:srgbClr val="F26B43"/>
          </p15:clr>
        </p15:guide>
        <p15:guide id="8" pos="5626">
          <p15:clr>
            <a:srgbClr val="F26B43"/>
          </p15:clr>
        </p15:guide>
        <p15:guide id="9" pos="2053">
          <p15:clr>
            <a:srgbClr val="F26B43"/>
          </p15:clr>
        </p15:guide>
        <p15:guide id="11" orient="horz" pos="1558">
          <p15:clr>
            <a:srgbClr val="F26B43"/>
          </p15:clr>
        </p15:guide>
        <p15:guide id="13" orient="horz" pos="3802">
          <p15:clr>
            <a:srgbClr val="F26B43"/>
          </p15:clr>
        </p15:guide>
        <p15:guide id="1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287C-BEE4-654D-BC27-6803D380F4A4}"/>
              </a:ext>
            </a:extLst>
          </p:cNvPr>
          <p:cNvSpPr>
            <a:spLocks noGrp="1"/>
          </p:cNvSpPr>
          <p:nvPr>
            <p:ph type="ctrTitle"/>
          </p:nvPr>
        </p:nvSpPr>
        <p:spPr>
          <a:xfrm>
            <a:off x="345056" y="1957781"/>
            <a:ext cx="11501886" cy="2587340"/>
          </a:xfrm>
        </p:spPr>
        <p:txBody>
          <a:bodyPr/>
          <a:lstStyle/>
          <a:p>
            <a:pPr algn="ctr"/>
            <a:br>
              <a:rPr lang="en-US" sz="4000" dirty="0">
                <a:solidFill>
                  <a:schemeClr val="bg1"/>
                </a:solidFill>
              </a:rPr>
            </a:br>
            <a:br>
              <a:rPr lang="en-US" sz="4000" dirty="0">
                <a:solidFill>
                  <a:schemeClr val="bg1"/>
                </a:solidFill>
              </a:rPr>
            </a:br>
            <a:r>
              <a:rPr lang="en-US" sz="4000" dirty="0">
                <a:solidFill>
                  <a:schemeClr val="bg1"/>
                </a:solidFill>
              </a:rPr>
              <a:t>Affiliate Member Initiative</a:t>
            </a:r>
            <a:br>
              <a:rPr lang="en-US" sz="4000" dirty="0">
                <a:solidFill>
                  <a:schemeClr val="bg1"/>
                </a:solidFill>
              </a:rPr>
            </a:br>
            <a:r>
              <a:rPr lang="en-US" sz="4000" dirty="0">
                <a:solidFill>
                  <a:schemeClr val="bg1"/>
                </a:solidFill>
              </a:rPr>
              <a:t>Pilot</a:t>
            </a:r>
            <a:br>
              <a:rPr lang="en-US" sz="2800" dirty="0">
                <a:solidFill>
                  <a:schemeClr val="bg1"/>
                </a:solidFill>
              </a:rPr>
            </a:br>
            <a:br>
              <a:rPr lang="en-US" sz="4000" dirty="0">
                <a:solidFill>
                  <a:schemeClr val="bg1"/>
                </a:solidFill>
              </a:rPr>
            </a:br>
            <a:br>
              <a:rPr lang="en-US" sz="4000" dirty="0">
                <a:solidFill>
                  <a:schemeClr val="bg1"/>
                </a:solidFill>
              </a:rPr>
            </a:br>
            <a:br>
              <a:rPr lang="en-US" sz="4000" dirty="0">
                <a:solidFill>
                  <a:schemeClr val="bg1"/>
                </a:solidFill>
              </a:rPr>
            </a:br>
            <a:br>
              <a:rPr lang="en-US" sz="4000" dirty="0">
                <a:solidFill>
                  <a:schemeClr val="bg1"/>
                </a:solidFill>
              </a:rPr>
            </a:br>
            <a:endParaRPr lang="en-US" sz="4000" dirty="0">
              <a:solidFill>
                <a:schemeClr val="bg1"/>
              </a:solidFill>
            </a:endParaRPr>
          </a:p>
        </p:txBody>
      </p:sp>
    </p:spTree>
    <p:extLst>
      <p:ext uri="{BB962C8B-B14F-4D97-AF65-F5344CB8AC3E}">
        <p14:creationId xmlns:p14="http://schemas.microsoft.com/office/powerpoint/2010/main" val="2961088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9A0CF-F8F5-427D-9E84-654BD61A3A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DE5DC-7D63-DF48-9E5C-D85B8F0CA549}" type="slidenum">
              <a:rPr kumimoji="0" lang="en-US" sz="1000" b="0" i="0" u="none" strike="noStrike" kern="1200" cap="none" spc="0" normalizeH="0" baseline="0" noProof="0" smtClean="0">
                <a:ln>
                  <a:noFill/>
                </a:ln>
                <a:solidFill>
                  <a:srgbClr val="11286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112866"/>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786D614E-88B1-4B0D-A13F-FE2FAC424049}"/>
              </a:ext>
            </a:extLst>
          </p:cNvPr>
          <p:cNvSpPr txBox="1">
            <a:spLocks/>
          </p:cNvSpPr>
          <p:nvPr/>
        </p:nvSpPr>
        <p:spPr>
          <a:xfrm>
            <a:off x="420623" y="457200"/>
            <a:ext cx="9319277"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lvl="0">
              <a:defRPr/>
            </a:pPr>
            <a:r>
              <a:rPr lang="en-US" sz="3600" dirty="0">
                <a:solidFill>
                  <a:srgbClr val="FFFFFF"/>
                </a:solidFill>
              </a:rPr>
              <a:t>AMI Pilot</a:t>
            </a:r>
            <a:r>
              <a:rPr lang="en-US" sz="3600" b="1" dirty="0">
                <a:solidFill>
                  <a:srgbClr val="FFFFFF"/>
                </a:solidFill>
                <a:latin typeface="Arial Black" panose="020B0A04020102020204"/>
              </a:rPr>
              <a:t>: What it does</a:t>
            </a:r>
            <a:endParaRPr kumimoji="0" lang="en-US" sz="36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endParaRP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420624" y="1600200"/>
            <a:ext cx="11622988" cy="4620126"/>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Engages valued members who are on the periphery due to:</a:t>
            </a:r>
          </a:p>
          <a:p>
            <a:pPr lvl="3" indent="-280988">
              <a:lnSpc>
                <a:spcPct val="100000"/>
              </a:lnSpc>
              <a:buClr>
                <a:srgbClr val="FFFFFF"/>
              </a:buClr>
              <a:buSzPct val="100000"/>
              <a:defRPr/>
            </a:pPr>
            <a:r>
              <a:rPr lang="en-US" sz="2400" b="1" dirty="0">
                <a:solidFill>
                  <a:srgbClr val="FFFFFF"/>
                </a:solidFill>
              </a:rPr>
              <a:t>pandemic</a:t>
            </a:r>
          </a:p>
          <a:p>
            <a:pPr lvl="3" indent="-280988">
              <a:lnSpc>
                <a:spcPct val="100000"/>
              </a:lnSpc>
              <a:buClr>
                <a:srgbClr val="FFFFFF"/>
              </a:buClr>
              <a:buSzPct val="100000"/>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personal or other </a:t>
            </a:r>
            <a:r>
              <a:rPr lang="en-US" sz="2400" b="1" dirty="0">
                <a:solidFill>
                  <a:srgbClr val="FFFFFF"/>
                </a:solidFill>
              </a:rPr>
              <a:t>reasons</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Retains these members and transfers them State councils</a:t>
            </a: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lang="en-US" sz="2800" b="1" dirty="0">
              <a:solidFill>
                <a:srgbClr val="FFFFFF"/>
              </a:solidFill>
            </a:endParaRP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Manages and engages them from Supreme and State</a:t>
            </a: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lang="en-US" sz="2800" b="1" dirty="0">
              <a:solidFill>
                <a:srgbClr val="FFFFFF"/>
              </a:solidFill>
            </a:endParaRPr>
          </a:p>
          <a:p>
            <a:pPr marL="628650" marR="0" lvl="2" indent="-280988"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Allows councils to better focus on growth and engagement</a:t>
            </a:r>
          </a:p>
          <a:p>
            <a:pPr marL="1377950" marR="0" lvl="4" indent="-457200" algn="l" defTabSz="914400" rtl="0" eaLnBrk="1" fontAlgn="auto" latinLnBrk="0" hangingPunct="1">
              <a:lnSpc>
                <a:spcPct val="110000"/>
              </a:lnSpc>
              <a:spcBef>
                <a:spcPts val="0"/>
              </a:spcBef>
              <a:spcAft>
                <a:spcPts val="600"/>
              </a:spcAft>
              <a:buClr>
                <a:srgbClr val="FFFFFF"/>
              </a:buClr>
              <a:buSzPct val="100000"/>
              <a:buFont typeface="System Font Regular"/>
              <a:buChar char="—"/>
              <a:tabLst/>
              <a:defRPr/>
            </a:pP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1377950" marR="0" lvl="4" indent="-457200" algn="l" defTabSz="914400" rtl="0" eaLnBrk="1" fontAlgn="auto" latinLnBrk="0" hangingPunct="1">
              <a:lnSpc>
                <a:spcPct val="110000"/>
              </a:lnSpc>
              <a:spcBef>
                <a:spcPts val="0"/>
              </a:spcBef>
              <a:spcAft>
                <a:spcPts val="600"/>
              </a:spcAft>
              <a:buClr>
                <a:srgbClr val="FFFFFF"/>
              </a:buClr>
              <a:buSzPct val="100000"/>
              <a:buFont typeface="System Font Regular"/>
              <a:buChar char="—"/>
              <a:tabLst/>
              <a:defRPr/>
            </a:pP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p:txBody>
      </p:sp>
    </p:spTree>
    <p:extLst>
      <p:ext uri="{BB962C8B-B14F-4D97-AF65-F5344CB8AC3E}">
        <p14:creationId xmlns:p14="http://schemas.microsoft.com/office/powerpoint/2010/main" val="270386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9A0CF-F8F5-427D-9E84-654BD61A3ACA}"/>
              </a:ext>
            </a:extLst>
          </p:cNvPr>
          <p:cNvSpPr>
            <a:spLocks noGrp="1"/>
          </p:cNvSpPr>
          <p:nvPr>
            <p:ph type="sldNum" sz="quarter" idx="12"/>
          </p:nvPr>
        </p:nvSpPr>
        <p:spPr/>
        <p:txBody>
          <a:bodyPr/>
          <a:lstStyle/>
          <a:p>
            <a:fld id="{61ADE5DC-7D63-DF48-9E5C-D85B8F0CA549}" type="slidenum">
              <a:rPr lang="en-US" smtClean="0"/>
              <a:t>3</a:t>
            </a:fld>
            <a:endParaRPr lang="en-US" dirty="0"/>
          </a:p>
        </p:txBody>
      </p:sp>
      <p:sp>
        <p:nvSpPr>
          <p:cNvPr id="7" name="Title 3">
            <a:extLst>
              <a:ext uri="{FF2B5EF4-FFF2-40B4-BE49-F238E27FC236}">
                <a16:creationId xmlns:a16="http://schemas.microsoft.com/office/drawing/2014/main" id="{786D614E-88B1-4B0D-A13F-FE2FAC424049}"/>
              </a:ext>
            </a:extLst>
          </p:cNvPr>
          <p:cNvSpPr txBox="1">
            <a:spLocks/>
          </p:cNvSpPr>
          <p:nvPr/>
        </p:nvSpPr>
        <p:spPr>
          <a:xfrm>
            <a:off x="420624" y="457200"/>
            <a:ext cx="11771376"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r>
              <a:rPr lang="en-US" sz="3600" dirty="0">
                <a:solidFill>
                  <a:srgbClr val="FFFFFF"/>
                </a:solidFill>
              </a:rPr>
              <a:t>AMI Pilot</a:t>
            </a:r>
            <a:r>
              <a:rPr lang="en-US" sz="3600" dirty="0">
                <a:solidFill>
                  <a:schemeClr val="bg1"/>
                </a:solidFill>
              </a:rPr>
              <a:t>: How it works</a:t>
            </a:r>
            <a:endParaRPr lang="en-US" sz="4400" dirty="0">
              <a:solidFill>
                <a:schemeClr val="bg1"/>
              </a:solidFill>
            </a:endParaRP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636578" y="1215887"/>
            <a:ext cx="11128385" cy="4678017"/>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nSpc>
                <a:spcPct val="100000"/>
              </a:lnSpc>
              <a:buClr>
                <a:schemeClr val="bg1"/>
              </a:buClr>
              <a:buSzPct val="100000"/>
            </a:pPr>
            <a:r>
              <a:rPr lang="en-US" sz="2800" b="1" dirty="0">
                <a:solidFill>
                  <a:schemeClr val="bg1"/>
                </a:solidFill>
              </a:rPr>
              <a:t>Council identifies affected members</a:t>
            </a:r>
          </a:p>
          <a:p>
            <a:pPr lvl="3">
              <a:lnSpc>
                <a:spcPct val="100000"/>
              </a:lnSpc>
              <a:buClr>
                <a:schemeClr val="bg1"/>
              </a:buClr>
              <a:buSzPct val="100000"/>
            </a:pPr>
            <a:endParaRPr lang="en-US" sz="2800" b="1" dirty="0">
              <a:solidFill>
                <a:schemeClr val="bg1"/>
              </a:solidFill>
            </a:endParaRPr>
          </a:p>
          <a:p>
            <a:pPr lvl="3">
              <a:lnSpc>
                <a:spcPct val="100000"/>
              </a:lnSpc>
              <a:buClr>
                <a:schemeClr val="bg1"/>
              </a:buClr>
              <a:buSzPct val="100000"/>
            </a:pPr>
            <a:r>
              <a:rPr lang="en-US" sz="2800" b="1" dirty="0">
                <a:solidFill>
                  <a:schemeClr val="bg1"/>
                </a:solidFill>
              </a:rPr>
              <a:t>Council requests they be designated as Affiliate Members and transferred to State</a:t>
            </a:r>
          </a:p>
          <a:p>
            <a:pPr lvl="3">
              <a:lnSpc>
                <a:spcPct val="100000"/>
              </a:lnSpc>
              <a:buClr>
                <a:schemeClr val="bg1"/>
              </a:buClr>
              <a:buSzPct val="100000"/>
            </a:pPr>
            <a:endParaRPr lang="en-US" sz="2800" b="1" dirty="0">
              <a:solidFill>
                <a:schemeClr val="bg1"/>
              </a:solidFill>
            </a:endParaRPr>
          </a:p>
          <a:p>
            <a:pPr lvl="3">
              <a:lnSpc>
                <a:spcPct val="100000"/>
              </a:lnSpc>
              <a:buClr>
                <a:schemeClr val="bg1"/>
              </a:buClr>
              <a:buSzPct val="100000"/>
            </a:pPr>
            <a:r>
              <a:rPr lang="en-US" sz="2800" b="1" dirty="0">
                <a:solidFill>
                  <a:schemeClr val="bg1"/>
                </a:solidFill>
              </a:rPr>
              <a:t>District Deputy reviews the list and forwards it to Supreme for action or returns it to the council for corrections </a:t>
            </a:r>
          </a:p>
          <a:p>
            <a:pPr marL="687387" lvl="3" indent="0">
              <a:lnSpc>
                <a:spcPct val="100000"/>
              </a:lnSpc>
              <a:buClr>
                <a:schemeClr val="bg1"/>
              </a:buClr>
              <a:buSzPct val="100000"/>
              <a:buNone/>
            </a:pPr>
            <a:endParaRPr lang="en-US" sz="2800" b="1" dirty="0">
              <a:solidFill>
                <a:schemeClr val="bg1"/>
              </a:solidFill>
            </a:endParaRPr>
          </a:p>
          <a:p>
            <a:pPr lvl="3">
              <a:lnSpc>
                <a:spcPct val="100000"/>
              </a:lnSpc>
              <a:buClr>
                <a:schemeClr val="bg1"/>
              </a:buClr>
              <a:buSzPct val="100000"/>
            </a:pPr>
            <a:r>
              <a:rPr lang="en-US" sz="2800" b="1" dirty="0">
                <a:solidFill>
                  <a:schemeClr val="bg1"/>
                </a:solidFill>
              </a:rPr>
              <a:t>Supreme manages the engagement of Affiliate Members</a:t>
            </a:r>
          </a:p>
          <a:p>
            <a:pPr lvl="4">
              <a:buClr>
                <a:schemeClr val="bg1"/>
              </a:buClr>
              <a:buSzPct val="100000"/>
            </a:pPr>
            <a:endParaRPr lang="en-US" sz="2800" b="1" dirty="0">
              <a:solidFill>
                <a:schemeClr val="bg1"/>
              </a:solidFill>
            </a:endParaRPr>
          </a:p>
          <a:p>
            <a:pPr lvl="3">
              <a:buClr>
                <a:schemeClr val="bg1"/>
              </a:buClr>
              <a:buSzPct val="100000"/>
            </a:pPr>
            <a:endParaRPr lang="en-US" sz="2800" b="1" dirty="0">
              <a:solidFill>
                <a:schemeClr val="bg1"/>
              </a:solidFill>
            </a:endParaRPr>
          </a:p>
        </p:txBody>
      </p:sp>
    </p:spTree>
    <p:extLst>
      <p:ext uri="{BB962C8B-B14F-4D97-AF65-F5344CB8AC3E}">
        <p14:creationId xmlns:p14="http://schemas.microsoft.com/office/powerpoint/2010/main" val="2882674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9A0CF-F8F5-427D-9E84-654BD61A3A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DE5DC-7D63-DF48-9E5C-D85B8F0CA549}" type="slidenum">
              <a:rPr kumimoji="0" lang="en-US" sz="1000" b="0" i="0" u="none" strike="noStrike" kern="1200" cap="none" spc="0" normalizeH="0" baseline="0" noProof="0" smtClean="0">
                <a:ln>
                  <a:noFill/>
                </a:ln>
                <a:solidFill>
                  <a:srgbClr val="11286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112866"/>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786D614E-88B1-4B0D-A13F-FE2FAC424049}"/>
              </a:ext>
            </a:extLst>
          </p:cNvPr>
          <p:cNvSpPr txBox="1">
            <a:spLocks/>
          </p:cNvSpPr>
          <p:nvPr/>
        </p:nvSpPr>
        <p:spPr>
          <a:xfrm>
            <a:off x="420624" y="457200"/>
            <a:ext cx="11771376"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lvl="0">
              <a:defRPr/>
            </a:pPr>
            <a:r>
              <a:rPr lang="en-US" sz="3600" dirty="0">
                <a:solidFill>
                  <a:srgbClr val="FFFFFF"/>
                </a:solidFill>
              </a:rPr>
              <a:t>AMI Pilot</a:t>
            </a:r>
            <a:r>
              <a:rPr kumimoji="0" lang="en-US" sz="36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 Benefits</a:t>
            </a:r>
            <a:endParaRPr kumimoji="0" lang="en-US" sz="44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endParaRP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940903" y="1600200"/>
            <a:ext cx="10824059" cy="4678017"/>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nSpc>
                <a:spcPct val="100000"/>
              </a:lnSpc>
              <a:buClr>
                <a:srgbClr val="FFFFFF"/>
              </a:buClr>
              <a:buSzPct val="100000"/>
              <a:defRPr/>
            </a:pPr>
            <a:r>
              <a:rPr lang="en-US" sz="2800" b="1" dirty="0">
                <a:solidFill>
                  <a:srgbClr val="FFFFFF"/>
                </a:solidFill>
              </a:rPr>
              <a:t>Better engagement of Affiliate Members</a:t>
            </a:r>
          </a:p>
          <a:p>
            <a:pPr lvl="4" indent="-233363">
              <a:lnSpc>
                <a:spcPct val="100000"/>
              </a:lnSpc>
              <a:buClr>
                <a:srgbClr val="FFFFFF"/>
              </a:buClr>
              <a:buSzPct val="100000"/>
              <a:buFont typeface="Arial" panose="020B0604020202020204" pitchFamily="34" charset="0"/>
              <a:buChar char="•"/>
            </a:pPr>
            <a:r>
              <a:rPr lang="en-US" sz="2400" b="1" dirty="0">
                <a:solidFill>
                  <a:srgbClr val="FFFFFF"/>
                </a:solidFill>
              </a:rPr>
              <a:t>More suited to their circumstances</a:t>
            </a: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Reduced admin work and financial strain on councils</a:t>
            </a: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lang="en-US" sz="2800" b="1" dirty="0">
              <a:solidFill>
                <a:srgbClr val="FFFFFF"/>
              </a:solidFill>
            </a:endParaRP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lang="en-US" sz="2800" b="1" dirty="0">
                <a:solidFill>
                  <a:srgbClr val="FFFFFF"/>
                </a:solidFill>
              </a:rPr>
              <a:t>Increased council focus on engagement and</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recruitment</a:t>
            </a: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Retention of valuable members</a:t>
            </a:r>
          </a:p>
        </p:txBody>
      </p:sp>
    </p:spTree>
    <p:extLst>
      <p:ext uri="{BB962C8B-B14F-4D97-AF65-F5344CB8AC3E}">
        <p14:creationId xmlns:p14="http://schemas.microsoft.com/office/powerpoint/2010/main" val="1550460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86D614E-88B1-4B0D-A13F-FE2FAC424049}"/>
              </a:ext>
            </a:extLst>
          </p:cNvPr>
          <p:cNvSpPr txBox="1">
            <a:spLocks/>
          </p:cNvSpPr>
          <p:nvPr/>
        </p:nvSpPr>
        <p:spPr>
          <a:xfrm>
            <a:off x="420624" y="457200"/>
            <a:ext cx="11771376"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lvl="0">
              <a:defRPr/>
            </a:pPr>
            <a:r>
              <a:rPr lang="en-US" sz="3600" dirty="0">
                <a:solidFill>
                  <a:srgbClr val="FFFFFF"/>
                </a:solidFill>
              </a:rPr>
              <a:t>AMI Pilot</a:t>
            </a:r>
            <a:r>
              <a:rPr kumimoji="0" lang="en-US" sz="36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 Schedule</a:t>
            </a:r>
            <a:endParaRPr kumimoji="0" lang="en-US" sz="44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endParaRP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949106" y="1519687"/>
            <a:ext cx="10824059" cy="4678017"/>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a:lnSpc>
                <a:spcPct val="100000"/>
              </a:lnSpc>
              <a:buClr>
                <a:srgbClr val="FFFFFF"/>
              </a:buClr>
              <a:buSzPct val="100000"/>
            </a:pPr>
            <a:r>
              <a:rPr lang="en-US" sz="2800" b="1" dirty="0">
                <a:solidFill>
                  <a:srgbClr val="FFFFFF"/>
                </a:solidFill>
              </a:rPr>
              <a:t>Supreme to give training in August</a:t>
            </a: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920750" marR="0" lvl="3" indent="-233363" algn="l" defTabSz="914400" rtl="0" eaLnBrk="1" fontAlgn="auto" latinLnBrk="0" hangingPunct="1">
              <a:lnSpc>
                <a:spcPct val="100000"/>
              </a:lnSpc>
              <a:spcBef>
                <a:spcPts val="0"/>
              </a:spcBef>
              <a:spcAft>
                <a:spcPts val="600"/>
              </a:spcAft>
              <a:buClr>
                <a:srgbClr val="FFFFFF"/>
              </a:buClr>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Limited Pilot scheduled for September – October</a:t>
            </a:r>
          </a:p>
          <a:p>
            <a:pPr lvl="4" indent="-233363">
              <a:lnSpc>
                <a:spcPct val="100000"/>
              </a:lnSpc>
              <a:buClr>
                <a:srgbClr val="FFFFFF"/>
              </a:buClr>
              <a:buSzPct val="100000"/>
              <a:buFont typeface="Arial" panose="020B0604020202020204" pitchFamily="34" charset="0"/>
              <a:buChar char="•"/>
            </a:pPr>
            <a:r>
              <a:rPr lang="en-US" sz="2400" b="1" dirty="0">
                <a:solidFill>
                  <a:srgbClr val="FFFFFF"/>
                </a:solidFill>
              </a:rPr>
              <a:t>College councils</a:t>
            </a:r>
          </a:p>
          <a:p>
            <a:pPr lvl="4" indent="-233363">
              <a:lnSpc>
                <a:spcPct val="100000"/>
              </a:lnSpc>
              <a:buClr>
                <a:srgbClr val="FFFFFF"/>
              </a:buClr>
              <a:buSzPct val="100000"/>
              <a:buFont typeface="Arial" panose="020B0604020202020204" pitchFamily="34" charset="0"/>
              <a:buChar cha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Military councils</a:t>
            </a:r>
          </a:p>
          <a:p>
            <a:pPr lvl="4" indent="-233363">
              <a:lnSpc>
                <a:spcPct val="100000"/>
              </a:lnSpc>
              <a:buClr>
                <a:srgbClr val="FFFFFF"/>
              </a:buClr>
              <a:buSzPct val="100000"/>
              <a:buFont typeface="Arial" panose="020B0604020202020204" pitchFamily="34" charset="0"/>
              <a:buChar char="•"/>
            </a:pPr>
            <a:r>
              <a:rPr lang="en-US" sz="2400" b="1">
                <a:solidFill>
                  <a:srgbClr val="FFFFFF"/>
                </a:solidFill>
              </a:rPr>
              <a:t>Tentative </a:t>
            </a:r>
            <a:r>
              <a:rPr lang="en-US" sz="2400" b="1" dirty="0">
                <a:solidFill>
                  <a:srgbClr val="FFFFFF"/>
                </a:solidFill>
              </a:rPr>
              <a:t>states: CT, NC, DC, TN, NM, AZ</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87155899-B499-4AA7-87D0-692DBDEF9DEC}"/>
              </a:ext>
            </a:extLst>
          </p:cNvPr>
          <p:cNvSpPr txBox="1"/>
          <p:nvPr/>
        </p:nvSpPr>
        <p:spPr>
          <a:xfrm>
            <a:off x="183557" y="4747974"/>
            <a:ext cx="11771376" cy="461665"/>
          </a:xfrm>
          <a:prstGeom prst="rect">
            <a:avLst/>
          </a:prstGeom>
          <a:noFill/>
          <a:ln w="25400">
            <a:solidFill>
              <a:schemeClr val="bg1"/>
            </a:solidFill>
          </a:ln>
        </p:spPr>
        <p:txBody>
          <a:bodyPr wrap="square" rtlCol="0">
            <a:spAutoFit/>
          </a:bodyPr>
          <a:lstStyle/>
          <a:p>
            <a:pPr marL="347662" lvl="2" algn="ctr">
              <a:buSzPct val="100000"/>
              <a:defRPr/>
            </a:pPr>
            <a:r>
              <a:rPr lang="en-US" sz="2400" b="1" dirty="0">
                <a:solidFill>
                  <a:srgbClr val="FFFFFF"/>
                </a:solidFill>
              </a:rPr>
              <a:t>Implementation of the Affiliate Member Initiative requires Board approval</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525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86D614E-88B1-4B0D-A13F-FE2FAC424049}"/>
              </a:ext>
            </a:extLst>
          </p:cNvPr>
          <p:cNvSpPr txBox="1">
            <a:spLocks/>
          </p:cNvSpPr>
          <p:nvPr/>
        </p:nvSpPr>
        <p:spPr>
          <a:xfrm>
            <a:off x="420624" y="457200"/>
            <a:ext cx="11491290" cy="9144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rPr>
              <a:t>AMI Pilot: Impact on current suspensions</a:t>
            </a: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526727" y="1568203"/>
            <a:ext cx="11244649" cy="2818267"/>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buSzPct val="100000"/>
              <a:buFont typeface="Arial" panose="020B0604020202020204" pitchFamily="34" charset="0"/>
              <a:buChar char="•"/>
              <a:defRPr/>
            </a:pPr>
            <a:r>
              <a:rPr lang="en-US" sz="2800" b="1" dirty="0">
                <a:solidFill>
                  <a:srgbClr val="FFFFFF"/>
                </a:solidFill>
              </a:rPr>
              <a:t>Continue to follow existing process (forms 1845, 100)</a:t>
            </a:r>
          </a:p>
          <a:p>
            <a:pPr lvl="2">
              <a:lnSpc>
                <a:spcPct val="100000"/>
              </a:lnSpc>
              <a:buSzPct val="100000"/>
              <a:buFont typeface="Arial" panose="020B0604020202020204" pitchFamily="34" charset="0"/>
              <a:buChar char="•"/>
              <a:defRPr/>
            </a:pPr>
            <a:endParaRPr lang="en-US" sz="2800" b="1" dirty="0">
              <a:solidFill>
                <a:srgbClr val="FFFFFF"/>
              </a:solidFill>
            </a:endParaRPr>
          </a:p>
          <a:p>
            <a:pPr lvl="2">
              <a:lnSpc>
                <a:spcPct val="100000"/>
              </a:lnSpc>
              <a:buSzPct val="100000"/>
              <a:buFont typeface="Arial" panose="020B0604020202020204" pitchFamily="34" charset="0"/>
              <a:buChar char="•"/>
              <a:defRPr/>
            </a:pPr>
            <a:r>
              <a:rPr lang="en-US" sz="2800" b="1" dirty="0">
                <a:solidFill>
                  <a:srgbClr val="FFFFFF"/>
                </a:solidFill>
              </a:rPr>
              <a:t>Supreme will retain the members and transfer them to State</a:t>
            </a:r>
          </a:p>
          <a:p>
            <a:pPr lvl="2">
              <a:lnSpc>
                <a:spcPct val="100000"/>
              </a:lnSpc>
              <a:buSzPct val="100000"/>
              <a:buFont typeface="Arial" panose="020B0604020202020204" pitchFamily="34" charset="0"/>
              <a:buChar char="•"/>
              <a:defRPr/>
            </a:pPr>
            <a:endParaRPr lang="en-US" sz="2800" b="1" dirty="0">
              <a:solidFill>
                <a:srgbClr val="FFFFFF"/>
              </a:solidFill>
            </a:endParaRPr>
          </a:p>
          <a:p>
            <a:pPr lvl="2">
              <a:lnSpc>
                <a:spcPct val="100000"/>
              </a:lnSpc>
              <a:buSzPct val="100000"/>
              <a:buFont typeface="Arial" panose="020B0604020202020204" pitchFamily="34" charset="0"/>
              <a:buChar char="•"/>
              <a:defRPr/>
            </a:pPr>
            <a:r>
              <a:rPr lang="en-US" sz="2800" b="1" dirty="0">
                <a:solidFill>
                  <a:srgbClr val="FFFFFF"/>
                </a:solidFill>
              </a:rPr>
              <a:t>Supreme will engage the members as Affiliates</a:t>
            </a:r>
          </a:p>
          <a:p>
            <a:pPr marL="347662" lvl="2" indent="0">
              <a:buSzPct val="100000"/>
              <a:buNone/>
              <a:defRPr/>
            </a:pPr>
            <a:endParaRPr lang="en-US" sz="2800" b="1" dirty="0">
              <a:solidFill>
                <a:srgbClr val="FFFFFF"/>
              </a:solidFill>
            </a:endParaRPr>
          </a:p>
        </p:txBody>
      </p:sp>
      <p:sp>
        <p:nvSpPr>
          <p:cNvPr id="2" name="TextBox 1">
            <a:extLst>
              <a:ext uri="{FF2B5EF4-FFF2-40B4-BE49-F238E27FC236}">
                <a16:creationId xmlns:a16="http://schemas.microsoft.com/office/drawing/2014/main" id="{39DD7E29-DE2D-4137-9436-CC59A3EAAEB9}"/>
              </a:ext>
            </a:extLst>
          </p:cNvPr>
          <p:cNvSpPr txBox="1"/>
          <p:nvPr/>
        </p:nvSpPr>
        <p:spPr>
          <a:xfrm>
            <a:off x="755373" y="4850320"/>
            <a:ext cx="10681253" cy="954107"/>
          </a:xfrm>
          <a:prstGeom prst="rect">
            <a:avLst/>
          </a:prstGeom>
          <a:noFill/>
          <a:ln w="25400">
            <a:solidFill>
              <a:schemeClr val="bg1"/>
            </a:solidFill>
          </a:ln>
        </p:spPr>
        <p:txBody>
          <a:bodyPr wrap="square" rtlCol="0">
            <a:spAutoFit/>
          </a:bodyPr>
          <a:lstStyle/>
          <a:p>
            <a:pPr marL="347662" lvl="2">
              <a:buSzPct val="100000"/>
              <a:defRPr/>
            </a:pPr>
            <a:r>
              <a:rPr lang="en-US" sz="2800" b="1" dirty="0">
                <a:solidFill>
                  <a:srgbClr val="FFFFFF"/>
                </a:solidFill>
              </a:rPr>
              <a:t>Temporary measure recognizes financial stress and other difficulties imposed by the pandemic on members</a:t>
            </a:r>
            <a:endParaRPr lang="en-US" sz="2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0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899A0CF-F8F5-427D-9E84-654BD61A3A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ADE5DC-7D63-DF48-9E5C-D85B8F0CA549}" type="slidenum">
              <a:rPr kumimoji="0" lang="en-US" sz="1000" b="0" i="0" u="none" strike="noStrike" kern="1200" cap="none" spc="0" normalizeH="0" baseline="0" noProof="0" smtClean="0">
                <a:ln>
                  <a:noFill/>
                </a:ln>
                <a:solidFill>
                  <a:srgbClr val="112866"/>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112866"/>
              </a:solidFill>
              <a:effectLst/>
              <a:uLnTx/>
              <a:uFillTx/>
              <a:latin typeface="Arial" panose="020B0604020202020204" pitchFamily="34" charset="0"/>
              <a:ea typeface="+mn-ea"/>
              <a:cs typeface="Arial" panose="020B0604020202020204" pitchFamily="34" charset="0"/>
            </a:endParaRPr>
          </a:p>
        </p:txBody>
      </p:sp>
      <p:sp>
        <p:nvSpPr>
          <p:cNvPr id="7" name="Title 3">
            <a:extLst>
              <a:ext uri="{FF2B5EF4-FFF2-40B4-BE49-F238E27FC236}">
                <a16:creationId xmlns:a16="http://schemas.microsoft.com/office/drawing/2014/main" id="{786D614E-88B1-4B0D-A13F-FE2FAC424049}"/>
              </a:ext>
            </a:extLst>
          </p:cNvPr>
          <p:cNvSpPr txBox="1">
            <a:spLocks/>
          </p:cNvSpPr>
          <p:nvPr/>
        </p:nvSpPr>
        <p:spPr>
          <a:xfrm>
            <a:off x="420624" y="457200"/>
            <a:ext cx="8507412" cy="1143000"/>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800" kern="1200">
                <a:solidFill>
                  <a:schemeClr val="accent1"/>
                </a:solidFill>
                <a:latin typeface="+mj-lt"/>
                <a:ea typeface="+mj-ea"/>
                <a:cs typeface="Arial" panose="020B0604020202020204" pitchFamily="34" charset="0"/>
              </a:defRPr>
            </a:lvl1pPr>
          </a:lstStyle>
          <a:p>
            <a:pPr lvl="0">
              <a:defRPr/>
            </a:pPr>
            <a:r>
              <a:rPr lang="en-US" sz="3600" dirty="0">
                <a:solidFill>
                  <a:srgbClr val="FFFFFF"/>
                </a:solidFill>
              </a:rPr>
              <a:t>AMI Pilot</a:t>
            </a:r>
            <a:r>
              <a:rPr lang="en-US" sz="3600" dirty="0">
                <a:solidFill>
                  <a:srgbClr val="FFFFFF"/>
                </a:solidFill>
                <a:latin typeface="Arial Black" panose="020B0A04020102020204"/>
              </a:rPr>
              <a:t>: Summary</a:t>
            </a:r>
            <a:endParaRPr kumimoji="0" lang="en-US" sz="3600" b="0" i="0" u="none" strike="noStrike" kern="1200" cap="none" spc="0" normalizeH="0" baseline="0" noProof="0" dirty="0">
              <a:ln>
                <a:noFill/>
              </a:ln>
              <a:solidFill>
                <a:srgbClr val="FFFFFF"/>
              </a:solidFill>
              <a:effectLst/>
              <a:uLnTx/>
              <a:uFillTx/>
              <a:latin typeface="Arial Black" panose="020B0A04020102020204"/>
              <a:ea typeface="+mj-ea"/>
              <a:cs typeface="Arial" panose="020B0604020202020204" pitchFamily="34" charset="0"/>
            </a:endParaRPr>
          </a:p>
        </p:txBody>
      </p:sp>
      <p:sp>
        <p:nvSpPr>
          <p:cNvPr id="8" name="Text Placeholder 4">
            <a:extLst>
              <a:ext uri="{FF2B5EF4-FFF2-40B4-BE49-F238E27FC236}">
                <a16:creationId xmlns:a16="http://schemas.microsoft.com/office/drawing/2014/main" id="{331B7F63-5826-4864-B553-432DB254DCBC}"/>
              </a:ext>
            </a:extLst>
          </p:cNvPr>
          <p:cNvSpPr txBox="1">
            <a:spLocks/>
          </p:cNvSpPr>
          <p:nvPr/>
        </p:nvSpPr>
        <p:spPr>
          <a:xfrm>
            <a:off x="613776" y="1315755"/>
            <a:ext cx="11348580" cy="3886033"/>
          </a:xfrm>
          <a:prstGeom prst="rect">
            <a:avLst/>
          </a:prstGeom>
        </p:spPr>
        <p:txBody>
          <a:bodyPr/>
          <a:lstStyle>
            <a:lvl1pPr marL="0" indent="0" algn="l" defTabSz="914400" rtl="0" eaLnBrk="1" latinLnBrk="0" hangingPunct="1">
              <a:lnSpc>
                <a:spcPct val="110000"/>
              </a:lnSpc>
              <a:spcBef>
                <a:spcPts val="0"/>
              </a:spcBef>
              <a:buFont typeface="Arial" panose="020B0604020202020204" pitchFamily="34" charset="0"/>
              <a:buNone/>
              <a:defRPr sz="2000" kern="1200">
                <a:solidFill>
                  <a:schemeClr val="tx2"/>
                </a:solidFill>
                <a:latin typeface="+mj-lt"/>
                <a:ea typeface="+mn-ea"/>
                <a:cs typeface="Arial" panose="020B0604020202020204" pitchFamily="34" charset="0"/>
              </a:defRPr>
            </a:lvl1pPr>
            <a:lvl2pPr marL="0" indent="0" algn="l" defTabSz="914400" rtl="0" eaLnBrk="1" latinLnBrk="0" hangingPunct="1">
              <a:lnSpc>
                <a:spcPct val="110000"/>
              </a:lnSpc>
              <a:spcBef>
                <a:spcPts val="0"/>
              </a:spcBef>
              <a:spcAft>
                <a:spcPts val="1200"/>
              </a:spcAft>
              <a:buFont typeface="Arial" panose="020B0604020202020204" pitchFamily="34" charset="0"/>
              <a:buNone/>
              <a:tabLst/>
              <a:defRPr sz="2000" kern="1200">
                <a:solidFill>
                  <a:schemeClr val="tx2"/>
                </a:solidFill>
                <a:latin typeface="Arial" panose="020B0604020202020204" pitchFamily="34" charset="0"/>
                <a:ea typeface="+mn-ea"/>
                <a:cs typeface="Arial" panose="020B0604020202020204" pitchFamily="34" charset="0"/>
              </a:defRPr>
            </a:lvl2pPr>
            <a:lvl3pPr marL="628650" indent="-280988" algn="l" defTabSz="914400" rtl="0" eaLnBrk="1" latinLnBrk="0" hangingPunct="1">
              <a:lnSpc>
                <a:spcPct val="110000"/>
              </a:lnSpc>
              <a:spcBef>
                <a:spcPts val="0"/>
              </a:spcBef>
              <a:spcAft>
                <a:spcPts val="600"/>
              </a:spcAft>
              <a:buSzPct val="70000"/>
              <a:buFont typeface=".Lucida Grande UI Regular"/>
              <a:buChar char="◆"/>
              <a:tabLst/>
              <a:defRPr sz="2000" kern="1200">
                <a:solidFill>
                  <a:schemeClr val="tx2"/>
                </a:solidFill>
                <a:latin typeface="Arial" panose="020B0604020202020204" pitchFamily="34" charset="0"/>
                <a:ea typeface="+mn-ea"/>
                <a:cs typeface="Arial" panose="020B0604020202020204" pitchFamily="34" charset="0"/>
              </a:defRPr>
            </a:lvl3pPr>
            <a:lvl4pPr marL="920750" indent="-233363" algn="l" defTabSz="914400" rtl="0" eaLnBrk="1" latinLnBrk="0" hangingPunct="1">
              <a:lnSpc>
                <a:spcPct val="110000"/>
              </a:lnSpc>
              <a:spcBef>
                <a:spcPts val="0"/>
              </a:spcBef>
              <a:spcAft>
                <a:spcPts val="600"/>
              </a:spcAft>
              <a:buFont typeface="Arial" panose="020B0604020202020204" pitchFamily="34" charset="0"/>
              <a:buChar char="•"/>
              <a:tabLst/>
              <a:defRPr sz="2000" kern="1200">
                <a:solidFill>
                  <a:schemeClr val="tx2"/>
                </a:solidFill>
                <a:latin typeface="Arial" panose="020B0604020202020204" pitchFamily="34" charset="0"/>
                <a:ea typeface="+mn-ea"/>
                <a:cs typeface="Arial" panose="020B0604020202020204" pitchFamily="34" charset="0"/>
              </a:defRPr>
            </a:lvl4pPr>
            <a:lvl5pPr marL="1377950" indent="-457200" algn="l" defTabSz="914400" rtl="0" eaLnBrk="1" latinLnBrk="0" hangingPunct="1">
              <a:lnSpc>
                <a:spcPct val="110000"/>
              </a:lnSpc>
              <a:spcBef>
                <a:spcPts val="0"/>
              </a:spcBef>
              <a:spcAft>
                <a:spcPts val="600"/>
              </a:spcAft>
              <a:buFont typeface="System Font Regular"/>
              <a:buChar char="—"/>
              <a:tabLst/>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nSpc>
                <a:spcPct val="100000"/>
              </a:lnSpc>
              <a:buSzPct val="100000"/>
              <a:buFont typeface="Arial" panose="020B0604020202020204" pitchFamily="34" charset="0"/>
              <a:buChar char="•"/>
              <a:defRPr/>
            </a:pPr>
            <a:r>
              <a:rPr lang="en-US" sz="2800" b="1" dirty="0">
                <a:solidFill>
                  <a:srgbClr val="FFFFFF"/>
                </a:solidFill>
                <a:latin typeface="Arial" panose="020B0604020202020204"/>
              </a:rPr>
              <a:t>This takes nothing away from traditional council members</a:t>
            </a:r>
          </a:p>
          <a:p>
            <a:pPr lvl="2">
              <a:lnSpc>
                <a:spcPct val="100000"/>
              </a:lnSpc>
              <a:buSzPct val="100000"/>
              <a:buFont typeface="Arial" panose="020B0604020202020204" pitchFamily="34" charset="0"/>
              <a:buChar char="•"/>
              <a:defRPr/>
            </a:pPr>
            <a:endParaRPr lang="en-US" sz="2800" b="1" dirty="0">
              <a:solidFill>
                <a:srgbClr val="FFFFFF"/>
              </a:solidFill>
              <a:latin typeface="Arial" panose="020B0604020202020204"/>
            </a:endParaRPr>
          </a:p>
          <a:p>
            <a:pPr marL="628650" marR="0" lvl="2" indent="-280988"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Councils will be more effective with better morale</a:t>
            </a:r>
          </a:p>
          <a:p>
            <a:pPr marL="628650" marR="0" lvl="2" indent="-280988"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628650" marR="0" lvl="2" indent="-280988"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lang="en-US" sz="2800" b="1" dirty="0">
                <a:solidFill>
                  <a:srgbClr val="FFFFFF"/>
                </a:solidFill>
              </a:rPr>
              <a:t>M</a:t>
            </a: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embers will be retained and engaged</a:t>
            </a:r>
          </a:p>
          <a:p>
            <a:pPr marL="628650" marR="0" lvl="2" indent="-280988"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endParaRPr lang="en-US" sz="2800" b="1" dirty="0">
              <a:solidFill>
                <a:srgbClr val="FFFFFF"/>
              </a:solidFill>
            </a:endParaRPr>
          </a:p>
          <a:p>
            <a:pPr marL="687387" marR="0" lvl="3" indent="0" algn="l" defTabSz="914400" rtl="0" eaLnBrk="1" fontAlgn="auto" latinLnBrk="0" hangingPunct="1">
              <a:lnSpc>
                <a:spcPct val="110000"/>
              </a:lnSpc>
              <a:spcBef>
                <a:spcPts val="0"/>
              </a:spcBef>
              <a:spcAft>
                <a:spcPts val="600"/>
              </a:spcAft>
              <a:buClrTx/>
              <a:buSzPct val="100000"/>
              <a:buFont typeface="Arial" panose="020B0604020202020204" pitchFamily="34" charset="0"/>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347662" marR="0" lvl="2" indent="0" algn="l" defTabSz="914400" rtl="0" eaLnBrk="1" fontAlgn="auto" latinLnBrk="0" hangingPunct="1">
              <a:lnSpc>
                <a:spcPct val="110000"/>
              </a:lnSpc>
              <a:spcBef>
                <a:spcPts val="0"/>
              </a:spcBef>
              <a:spcAft>
                <a:spcPts val="600"/>
              </a:spcAft>
              <a:buClrTx/>
              <a:buSzPct val="100000"/>
              <a:buFont typeface=".Lucida Grande UI Regular"/>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a:ea typeface="+mn-ea"/>
              <a:cs typeface="Arial" panose="020B0604020202020204" pitchFamily="34" charset="0"/>
            </a:endParaRPr>
          </a:p>
          <a:p>
            <a:pPr marL="639762" marR="0" lvl="3" indent="0" algn="l" defTabSz="914400" rtl="0" eaLnBrk="1" fontAlgn="auto" latinLnBrk="0" hangingPunct="1">
              <a:lnSpc>
                <a:spcPct val="110000"/>
              </a:lnSpc>
              <a:spcBef>
                <a:spcPts val="0"/>
              </a:spcBef>
              <a:spcAft>
                <a:spcPts val="600"/>
              </a:spcAft>
              <a:buClrTx/>
              <a:buSzPct val="100000"/>
              <a:buFont typeface="Arial" panose="020B0604020202020204" pitchFamily="34" charset="0"/>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628650" marR="0" lvl="2" indent="-280988" algn="l" defTabSz="914400" rtl="0" eaLnBrk="1" fontAlgn="auto" latinLnBrk="0" hangingPunct="1">
              <a:lnSpc>
                <a:spcPct val="110000"/>
              </a:lnSpc>
              <a:spcBef>
                <a:spcPts val="0"/>
              </a:spcBef>
              <a:spcAft>
                <a:spcPts val="600"/>
              </a:spcAft>
              <a:buClrTx/>
              <a:buSzPct val="100000"/>
              <a:buFont typeface="Arial" panose="020B0604020202020204" pitchFamily="34" charset="0"/>
              <a:buChar char="•"/>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1D61075A-4DFC-4762-B352-D639CE5BAF6D}"/>
              </a:ext>
            </a:extLst>
          </p:cNvPr>
          <p:cNvSpPr txBox="1"/>
          <p:nvPr/>
        </p:nvSpPr>
        <p:spPr>
          <a:xfrm>
            <a:off x="2858124" y="5486233"/>
            <a:ext cx="6475751" cy="592022"/>
          </a:xfrm>
          <a:prstGeom prst="rect">
            <a:avLst/>
          </a:prstGeom>
          <a:noFill/>
          <a:ln w="25400">
            <a:solidFill>
              <a:schemeClr val="bg1"/>
            </a:solidFill>
          </a:ln>
        </p:spPr>
        <p:txBody>
          <a:bodyPr wrap="square" rtlCol="0">
            <a:spAutoFit/>
          </a:bodyPr>
          <a:lstStyle/>
          <a:p>
            <a:pPr marL="347662" lvl="2">
              <a:lnSpc>
                <a:spcPct val="110000"/>
              </a:lnSpc>
              <a:spcAft>
                <a:spcPts val="600"/>
              </a:spcAft>
              <a:buSzPct val="100000"/>
              <a:defRPr/>
            </a:pPr>
            <a:r>
              <a:rPr lang="en-US" sz="3200" b="1" dirty="0">
                <a:solidFill>
                  <a:srgbClr val="FFFFFF"/>
                </a:solidFill>
                <a:latin typeface="Arial" panose="020B0604020202020204" pitchFamily="34" charset="0"/>
                <a:cs typeface="Arial" panose="020B0604020202020204" pitchFamily="34" charset="0"/>
              </a:rPr>
              <a:t>Leaves No Brothers Behind!</a:t>
            </a:r>
          </a:p>
        </p:txBody>
      </p:sp>
    </p:spTree>
    <p:extLst>
      <p:ext uri="{BB962C8B-B14F-4D97-AF65-F5344CB8AC3E}">
        <p14:creationId xmlns:p14="http://schemas.microsoft.com/office/powerpoint/2010/main" val="2341909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9DC7CA97-6EE0-D84F-A6E9-03DA279AB5EA}"/>
              </a:ext>
            </a:extLst>
          </p:cNvPr>
          <p:cNvSpPr>
            <a:spLocks noGrp="1"/>
          </p:cNvSpPr>
          <p:nvPr>
            <p:ph type="ctrTitle"/>
          </p:nvPr>
        </p:nvSpPr>
        <p:spPr/>
        <p:txBody>
          <a:bodyPr/>
          <a:lstStyle/>
          <a:p>
            <a:r>
              <a:rPr lang="en-US" dirty="0">
                <a:solidFill>
                  <a:schemeClr val="bg1"/>
                </a:solidFill>
              </a:rPr>
              <a:t>Thank you.</a:t>
            </a:r>
          </a:p>
        </p:txBody>
      </p:sp>
    </p:spTree>
    <p:extLst>
      <p:ext uri="{BB962C8B-B14F-4D97-AF65-F5344CB8AC3E}">
        <p14:creationId xmlns:p14="http://schemas.microsoft.com/office/powerpoint/2010/main" val="435963991"/>
      </p:ext>
    </p:extLst>
  </p:cSld>
  <p:clrMapOvr>
    <a:masterClrMapping/>
  </p:clrMapOvr>
</p:sld>
</file>

<file path=ppt/theme/theme1.xml><?xml version="1.0" encoding="utf-8"?>
<a:theme xmlns:a="http://schemas.openxmlformats.org/drawingml/2006/main" name="Office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fc_PPT_template_20200504  -  Read-Only" id="{F6DC67BB-51D0-40BB-BD94-3CF978B4FCCE}" vid="{4B16CF1D-5482-412D-8983-630441805C56}"/>
    </a:ext>
  </a:extLst>
</a:theme>
</file>

<file path=ppt/theme/theme2.xml><?xml version="1.0" encoding="utf-8"?>
<a:theme xmlns:a="http://schemas.openxmlformats.org/drawingml/2006/main" name="3_Office Theme">
  <a:themeElements>
    <a:clrScheme name="Custom 37">
      <a:dk1>
        <a:srgbClr val="3A373A"/>
      </a:dk1>
      <a:lt1>
        <a:srgbClr val="FFFFFF"/>
      </a:lt1>
      <a:dk2>
        <a:srgbClr val="3A383B"/>
      </a:dk2>
      <a:lt2>
        <a:srgbClr val="FFFFFF"/>
      </a:lt2>
      <a:accent1>
        <a:srgbClr val="112866"/>
      </a:accent1>
      <a:accent2>
        <a:srgbClr val="EF3B38"/>
      </a:accent2>
      <a:accent3>
        <a:srgbClr val="F7B718"/>
      </a:accent3>
      <a:accent4>
        <a:srgbClr val="0077D9"/>
      </a:accent4>
      <a:accent5>
        <a:srgbClr val="3A383B"/>
      </a:accent5>
      <a:accent6>
        <a:srgbClr val="979797"/>
      </a:accent6>
      <a:hlink>
        <a:srgbClr val="0077D9"/>
      </a:hlink>
      <a:folHlink>
        <a:srgbClr val="BBBBBB"/>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5254D711-B043-4DD5-953E-2DFB883FAD5E}" vid="{A51518E9-07B4-42B4-A438-77991E4CF0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890038B8BA9CD47AC60D88E2AEB77B1" ma:contentTypeVersion="4" ma:contentTypeDescription="Create a new document." ma:contentTypeScope="" ma:versionID="4726d9dad8702b43b216e3a497b278fd">
  <xsd:schema xmlns:xsd="http://www.w3.org/2001/XMLSchema" xmlns:xs="http://www.w3.org/2001/XMLSchema" xmlns:p="http://schemas.microsoft.com/office/2006/metadata/properties" xmlns:ns1="http://schemas.microsoft.com/sharepoint/v3" xmlns:ns2="1104a1b0-c8f6-4ec4-800b-fb1c41b954e8" xmlns:ns3="ffc2e5aa-d593-4bc2-aa79-60657b6eaa75" targetNamespace="http://schemas.microsoft.com/office/2006/metadata/properties" ma:root="true" ma:fieldsID="bf6abfb07fca45744035e89075aa501d" ns1:_="" ns2:_="" ns3:_="">
    <xsd:import namespace="http://schemas.microsoft.com/sharepoint/v3"/>
    <xsd:import namespace="1104a1b0-c8f6-4ec4-800b-fb1c41b954e8"/>
    <xsd:import namespace="ffc2e5aa-d593-4bc2-aa79-60657b6eaa7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Viewing_x0020_Order" minOccurs="0"/>
                <xsd:element ref="ns1:AverageRati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element name="AverageRating" ma:index="14" nillable="true" ma:displayName="Rating (0-5)" ma:decimals="2" ma:description="Average value of all the ratings that have been submitted" ma:internalName="AverageRating"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1104a1b0-c8f6-4ec4-800b-fb1c41b954e8"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fc2e5aa-d593-4bc2-aa79-60657b6eaa75" elementFormDefault="qualified">
    <xsd:import namespace="http://schemas.microsoft.com/office/2006/documentManagement/types"/>
    <xsd:import namespace="http://schemas.microsoft.com/office/infopath/2007/PartnerControls"/>
    <xsd:element name="Viewing_x0020_Order" ma:index="13" nillable="true" ma:displayName="Viewing Order" ma:decimals="0" ma:description="This Column was creatd for the Columns of Columbus ONLY" ma:internalName="Viewing_x0020_Order">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Viewing_x0020_Order xmlns="ffc2e5aa-d593-4bc2-aa79-60657b6eaa75" xsi:nil="true"/>
    <_dlc_DocId xmlns="1104a1b0-c8f6-4ec4-800b-fb1c41b954e8">TQ3A26RQJ2SC-175-1148</_dlc_DocId>
    <_dlc_DocIdUrl xmlns="1104a1b0-c8f6-4ec4-800b-fb1c41b954e8">
      <Url>http://ilink/_layouts/DocIdRedir.aspx?ID=TQ3A26RQJ2SC-175-1148</Url>
      <Description>TQ3A26RQJ2SC-175-1148</Description>
    </_dlc_DocIdUrl>
    <AverageRating xmlns="http://schemas.microsoft.com/sharepoint/v3" xsi:nil="true"/>
  </documentManagement>
</p:properties>
</file>

<file path=customXml/itemProps1.xml><?xml version="1.0" encoding="utf-8"?>
<ds:datastoreItem xmlns:ds="http://schemas.openxmlformats.org/officeDocument/2006/customXml" ds:itemID="{DE145083-E81F-4F05-A773-CF798A22D06B}">
  <ds:schemaRefs>
    <ds:schemaRef ds:uri="http://schemas.microsoft.com/sharepoint/v3/contenttype/forms"/>
  </ds:schemaRefs>
</ds:datastoreItem>
</file>

<file path=customXml/itemProps2.xml><?xml version="1.0" encoding="utf-8"?>
<ds:datastoreItem xmlns:ds="http://schemas.openxmlformats.org/officeDocument/2006/customXml" ds:itemID="{D7DB8FAE-7D47-480D-ACAF-4B76C4AA09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04a1b0-c8f6-4ec4-800b-fb1c41b954e8"/>
    <ds:schemaRef ds:uri="ffc2e5aa-d593-4bc2-aa79-60657b6eaa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32EE19B-358A-4FE6-A89B-0D0207AADB30}">
  <ds:schemaRefs>
    <ds:schemaRef ds:uri="http://schemas.microsoft.com/sharepoint/events"/>
  </ds:schemaRefs>
</ds:datastoreItem>
</file>

<file path=customXml/itemProps4.xml><?xml version="1.0" encoding="utf-8"?>
<ds:datastoreItem xmlns:ds="http://schemas.openxmlformats.org/officeDocument/2006/customXml" ds:itemID="{45F60BC5-5155-43DA-A152-3A4AAE524B5B}">
  <ds:schemaRefs>
    <ds:schemaRef ds:uri="http://purl.org/dc/elements/1.1/"/>
    <ds:schemaRef ds:uri="ffc2e5aa-d593-4bc2-aa79-60657b6eaa75"/>
    <ds:schemaRef ds:uri="http://schemas.microsoft.com/office/2006/metadata/properties"/>
    <ds:schemaRef ds:uri="http://purl.org/dc/terms/"/>
    <ds:schemaRef ds:uri="http://schemas.microsoft.com/office/2006/documentManagement/types"/>
    <ds:schemaRef ds:uri="1104a1b0-c8f6-4ec4-800b-fb1c41b954e8"/>
    <ds:schemaRef ds:uri="http://www.w3.org/XML/1998/namespace"/>
    <ds:schemaRef ds:uri="http://schemas.microsoft.com/office/infopath/2007/PartnerControls"/>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7895</TotalTime>
  <Words>897</Words>
  <Application>Microsoft Office PowerPoint</Application>
  <PresentationFormat>Widescreen</PresentationFormat>
  <Paragraphs>109</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.Lucida Grande UI Regular</vt:lpstr>
      <vt:lpstr>Arial</vt:lpstr>
      <vt:lpstr>Arial Black</vt:lpstr>
      <vt:lpstr>Calibri</vt:lpstr>
      <vt:lpstr>System Font Regular</vt:lpstr>
      <vt:lpstr>Office Theme</vt:lpstr>
      <vt:lpstr>3_Office Theme</vt:lpstr>
      <vt:lpstr>  Affiliate Member Initiative Pilot     </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Lomnitzer, Tyler</dc:creator>
  <cp:lastModifiedBy>Barrios, Darryl</cp:lastModifiedBy>
  <cp:revision>693</cp:revision>
  <dcterms:created xsi:type="dcterms:W3CDTF">2020-08-25T18:33:51Z</dcterms:created>
  <dcterms:modified xsi:type="dcterms:W3CDTF">2021-07-14T18:03:44Z</dcterms:modified>
</cp:coreProperties>
</file>